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Roboto"/>
      <p:regular r:id="rId31"/>
      <p:bold r:id="rId32"/>
      <p:italic r:id="rId33"/>
      <p:boldItalic r:id="rId34"/>
    </p:embeddedFont>
    <p:embeddedFont>
      <p:font typeface="Century Gothic"/>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italic.fntdata"/><Relationship Id="rId10" Type="http://schemas.openxmlformats.org/officeDocument/2006/relationships/slide" Target="slides/slide4.xml"/><Relationship Id="rId32" Type="http://schemas.openxmlformats.org/officeDocument/2006/relationships/font" Target="fonts/Roboto-bold.fntdata"/><Relationship Id="rId13" Type="http://schemas.openxmlformats.org/officeDocument/2006/relationships/slide" Target="slides/slide7.xml"/><Relationship Id="rId35" Type="http://schemas.openxmlformats.org/officeDocument/2006/relationships/font" Target="fonts/CenturyGothic-regular.fntdata"/><Relationship Id="rId12" Type="http://schemas.openxmlformats.org/officeDocument/2006/relationships/slide" Target="slides/slide6.xml"/><Relationship Id="rId34" Type="http://schemas.openxmlformats.org/officeDocument/2006/relationships/font" Target="fonts/Roboto-boldItalic.fntdata"/><Relationship Id="rId15" Type="http://schemas.openxmlformats.org/officeDocument/2006/relationships/slide" Target="slides/slide9.xml"/><Relationship Id="rId37" Type="http://schemas.openxmlformats.org/officeDocument/2006/relationships/font" Target="fonts/CenturyGothic-italic.fntdata"/><Relationship Id="rId14" Type="http://schemas.openxmlformats.org/officeDocument/2006/relationships/slide" Target="slides/slide8.xml"/><Relationship Id="rId36" Type="http://schemas.openxmlformats.org/officeDocument/2006/relationships/font" Target="fonts/CenturyGothic-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CenturyGothic-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1a420f2d5f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g21a420f2d5f_0_3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2bfa3bb02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2bfa3bb02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2bfa3bb02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2bfa3bb02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2bfa3bb026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2bfa3bb026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2bfa3bb026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2bfa3bb026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2bfa3bb026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2bfa3bb026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2bfa3bb026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2bfa3bb026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2bfa3bb026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2bfa3bb026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2bfa3bb026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2bfa3bb026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212b257b51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212b257b51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212b257b51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212b257b51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2bfa3bb0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2bfa3bb0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2c98f2109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2c98f2109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2c98f2109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2c98f2109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212b257b5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212b257b5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212b257b51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212b257b51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212b257b51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212b257b51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2bfa3bb02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2bfa3bb02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2bfa3bb02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2bfa3bb02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212b257b5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212b257b5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212b257b5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212b257b5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2bfa3bb02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2bfa3bb02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2bfa3bb02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2bfa3bb02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2bfa3bb02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2bfa3bb02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2" name="Shape 62"/>
        <p:cNvGrpSpPr/>
        <p:nvPr/>
      </p:nvGrpSpPr>
      <p:grpSpPr>
        <a:xfrm>
          <a:off x="0" y="0"/>
          <a:ext cx="0" cy="0"/>
          <a:chOff x="0" y="0"/>
          <a:chExt cx="0" cy="0"/>
        </a:xfrm>
      </p:grpSpPr>
      <p:sp>
        <p:nvSpPr>
          <p:cNvPr id="63" name="Google Shape;63;p14"/>
          <p:cNvSpPr txBox="1"/>
          <p:nvPr>
            <p:ph type="ctrTitle"/>
          </p:nvPr>
        </p:nvSpPr>
        <p:spPr>
          <a:xfrm>
            <a:off x="866216" y="1085850"/>
            <a:ext cx="6619200" cy="24972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Clr>
                <a:schemeClr val="lt2"/>
              </a:buClr>
              <a:buSzPts val="5400"/>
              <a:buFont typeface="Century Gothic"/>
              <a:buNone/>
              <a:defRPr sz="5400"/>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4" name="Google Shape;64;p14"/>
          <p:cNvSpPr txBox="1"/>
          <p:nvPr>
            <p:ph idx="1" type="subTitle"/>
          </p:nvPr>
        </p:nvSpPr>
        <p:spPr>
          <a:xfrm>
            <a:off x="866216" y="3583035"/>
            <a:ext cx="6619200" cy="645900"/>
          </a:xfrm>
          <a:prstGeom prst="rect">
            <a:avLst/>
          </a:prstGeom>
          <a:noFill/>
          <a:ln>
            <a:noFill/>
          </a:ln>
        </p:spPr>
        <p:txBody>
          <a:bodyPr anchorCtr="0" anchor="t" bIns="34275" lIns="68575" spcFirstLastPara="1" rIns="68575" wrap="square" tIns="34275">
            <a:noAutofit/>
          </a:bodyPr>
          <a:lstStyle>
            <a:lvl1pPr lvl="0" rtl="0" algn="l">
              <a:spcBef>
                <a:spcPts val="800"/>
              </a:spcBef>
              <a:spcAft>
                <a:spcPts val="0"/>
              </a:spcAft>
              <a:buSzPts val="1200"/>
              <a:buNone/>
              <a:defRPr cap="none">
                <a:solidFill>
                  <a:srgbClr val="86D1D8"/>
                </a:solidFill>
              </a:defRPr>
            </a:lvl1pPr>
            <a:lvl2pPr lvl="1" rtl="0" algn="ctr">
              <a:spcBef>
                <a:spcPts val="800"/>
              </a:spcBef>
              <a:spcAft>
                <a:spcPts val="0"/>
              </a:spcAft>
              <a:buSzPts val="1100"/>
              <a:buNone/>
              <a:defRPr>
                <a:solidFill>
                  <a:schemeClr val="lt1"/>
                </a:solidFill>
              </a:defRPr>
            </a:lvl2pPr>
            <a:lvl3pPr lvl="2" rtl="0" algn="ctr">
              <a:spcBef>
                <a:spcPts val="800"/>
              </a:spcBef>
              <a:spcAft>
                <a:spcPts val="0"/>
              </a:spcAft>
              <a:buSzPts val="1000"/>
              <a:buNone/>
              <a:defRPr>
                <a:solidFill>
                  <a:schemeClr val="lt1"/>
                </a:solidFill>
              </a:defRPr>
            </a:lvl3pPr>
            <a:lvl4pPr lvl="3" rtl="0" algn="ctr">
              <a:spcBef>
                <a:spcPts val="800"/>
              </a:spcBef>
              <a:spcAft>
                <a:spcPts val="0"/>
              </a:spcAft>
              <a:buSzPts val="800"/>
              <a:buNone/>
              <a:defRPr>
                <a:solidFill>
                  <a:schemeClr val="lt1"/>
                </a:solidFill>
              </a:defRPr>
            </a:lvl4pPr>
            <a:lvl5pPr lvl="4" rtl="0" algn="ctr">
              <a:spcBef>
                <a:spcPts val="800"/>
              </a:spcBef>
              <a:spcAft>
                <a:spcPts val="0"/>
              </a:spcAft>
              <a:buSzPts val="800"/>
              <a:buNone/>
              <a:defRPr>
                <a:solidFill>
                  <a:schemeClr val="lt1"/>
                </a:solidFill>
              </a:defRPr>
            </a:lvl5pPr>
            <a:lvl6pPr lvl="5" rtl="0" algn="ctr">
              <a:spcBef>
                <a:spcPts val="800"/>
              </a:spcBef>
              <a:spcAft>
                <a:spcPts val="0"/>
              </a:spcAft>
              <a:buSzPts val="800"/>
              <a:buNone/>
              <a:defRPr>
                <a:solidFill>
                  <a:schemeClr val="lt1"/>
                </a:solidFill>
              </a:defRPr>
            </a:lvl6pPr>
            <a:lvl7pPr lvl="6" rtl="0" algn="ctr">
              <a:spcBef>
                <a:spcPts val="800"/>
              </a:spcBef>
              <a:spcAft>
                <a:spcPts val="0"/>
              </a:spcAft>
              <a:buSzPts val="800"/>
              <a:buNone/>
              <a:defRPr>
                <a:solidFill>
                  <a:schemeClr val="lt1"/>
                </a:solidFill>
              </a:defRPr>
            </a:lvl7pPr>
            <a:lvl8pPr lvl="7" rtl="0" algn="ctr">
              <a:spcBef>
                <a:spcPts val="800"/>
              </a:spcBef>
              <a:spcAft>
                <a:spcPts val="0"/>
              </a:spcAft>
              <a:buSzPts val="800"/>
              <a:buNone/>
              <a:defRPr>
                <a:solidFill>
                  <a:schemeClr val="lt1"/>
                </a:solidFill>
              </a:defRPr>
            </a:lvl8pPr>
            <a:lvl9pPr lvl="8" rtl="0" algn="ctr">
              <a:spcBef>
                <a:spcPts val="800"/>
              </a:spcBef>
              <a:spcAft>
                <a:spcPts val="0"/>
              </a:spcAft>
              <a:buSzPts val="800"/>
              <a:buNone/>
              <a:defRPr>
                <a:solidFill>
                  <a:schemeClr val="lt1"/>
                </a:solidFill>
              </a:defRPr>
            </a:lvl9pPr>
          </a:lstStyle>
          <a:p/>
        </p:txBody>
      </p:sp>
      <p:sp>
        <p:nvSpPr>
          <p:cNvPr id="65" name="Google Shape;65;p14"/>
          <p:cNvSpPr txBox="1"/>
          <p:nvPr>
            <p:ph idx="10" type="dt"/>
          </p:nvPr>
        </p:nvSpPr>
        <p:spPr>
          <a:xfrm rot="5400000">
            <a:off x="7616654" y="1343101"/>
            <a:ext cx="743100" cy="228600"/>
          </a:xfrm>
          <a:prstGeom prst="rect">
            <a:avLst/>
          </a:prstGeom>
          <a:noFill/>
          <a:ln>
            <a:noFill/>
          </a:ln>
        </p:spPr>
        <p:txBody>
          <a:bodyPr anchorCtr="0" anchor="t"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6" name="Google Shape;66;p14"/>
          <p:cNvSpPr txBox="1"/>
          <p:nvPr>
            <p:ph idx="11" type="ftr"/>
          </p:nvPr>
        </p:nvSpPr>
        <p:spPr>
          <a:xfrm rot="5400000">
            <a:off x="6713603" y="2419050"/>
            <a:ext cx="2895000" cy="2286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7" name="Google Shape;67;p14"/>
          <p:cNvSpPr txBox="1"/>
          <p:nvPr>
            <p:ph idx="12" type="sldNum"/>
          </p:nvPr>
        </p:nvSpPr>
        <p:spPr>
          <a:xfrm>
            <a:off x="7764405" y="221797"/>
            <a:ext cx="628800" cy="575700"/>
          </a:xfrm>
          <a:prstGeom prst="rect">
            <a:avLst/>
          </a:prstGeom>
          <a:noFill/>
          <a:ln>
            <a:noFill/>
          </a:ln>
        </p:spPr>
        <p:txBody>
          <a:bodyPr anchorCtr="0" anchor="b"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8" name="Shape 68"/>
        <p:cNvGrpSpPr/>
        <p:nvPr/>
      </p:nvGrpSpPr>
      <p:grpSpPr>
        <a:xfrm>
          <a:off x="0" y="0"/>
          <a:ext cx="0" cy="0"/>
          <a:chOff x="0" y="0"/>
          <a:chExt cx="0" cy="0"/>
        </a:xfrm>
      </p:grpSpPr>
      <p:sp>
        <p:nvSpPr>
          <p:cNvPr id="69" name="Google Shape;69;p15"/>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lvl1pPr lvl="0" rtl="0" algn="l">
              <a:spcBef>
                <a:spcPts val="0"/>
              </a:spcBef>
              <a:spcAft>
                <a:spcPts val="0"/>
              </a:spcAft>
              <a:buClr>
                <a:schemeClr val="lt2"/>
              </a:buClr>
              <a:buSzPts val="14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0" name="Google Shape;70;p15"/>
          <p:cNvSpPr txBox="1"/>
          <p:nvPr>
            <p:ph idx="1" type="body"/>
          </p:nvPr>
        </p:nvSpPr>
        <p:spPr>
          <a:xfrm>
            <a:off x="827484" y="1539688"/>
            <a:ext cx="6710100" cy="3146700"/>
          </a:xfrm>
          <a:prstGeom prst="rect">
            <a:avLst/>
          </a:prstGeom>
          <a:noFill/>
          <a:ln>
            <a:noFill/>
          </a:ln>
        </p:spPr>
        <p:txBody>
          <a:bodyPr anchorCtr="0" anchor="t" bIns="34275" lIns="68575" spcFirstLastPara="1" rIns="68575" wrap="square" tIns="34275">
            <a:noAutofit/>
          </a:bodyPr>
          <a:lstStyle>
            <a:lvl1pPr indent="-298450" lvl="0" marL="457200" rtl="0" algn="l">
              <a:spcBef>
                <a:spcPts val="800"/>
              </a:spcBef>
              <a:spcAft>
                <a:spcPts val="0"/>
              </a:spcAft>
              <a:buSzPts val="1100"/>
              <a:buChar char="►"/>
              <a:defRPr/>
            </a:lvl1pPr>
            <a:lvl2pPr indent="-298450" lvl="1" marL="914400" rtl="0" algn="l">
              <a:spcBef>
                <a:spcPts val="800"/>
              </a:spcBef>
              <a:spcAft>
                <a:spcPts val="0"/>
              </a:spcAft>
              <a:buSzPts val="1100"/>
              <a:buChar char="►"/>
              <a:defRPr/>
            </a:lvl2pPr>
            <a:lvl3pPr indent="-298450" lvl="2" marL="1371600" rtl="0" algn="l">
              <a:spcBef>
                <a:spcPts val="800"/>
              </a:spcBef>
              <a:spcAft>
                <a:spcPts val="0"/>
              </a:spcAft>
              <a:buSzPts val="1100"/>
              <a:buChar char="►"/>
              <a:defRPr/>
            </a:lvl3pPr>
            <a:lvl4pPr indent="-298450" lvl="3" marL="1828800" rtl="0" algn="l">
              <a:spcBef>
                <a:spcPts val="800"/>
              </a:spcBef>
              <a:spcAft>
                <a:spcPts val="0"/>
              </a:spcAft>
              <a:buSzPts val="1100"/>
              <a:buChar char="►"/>
              <a:defRPr/>
            </a:lvl4pPr>
            <a:lvl5pPr indent="-298450" lvl="4" marL="2286000" rtl="0" algn="l">
              <a:spcBef>
                <a:spcPts val="800"/>
              </a:spcBef>
              <a:spcAft>
                <a:spcPts val="0"/>
              </a:spcAft>
              <a:buSzPts val="1100"/>
              <a:buChar char="►"/>
              <a:defRPr/>
            </a:lvl5pPr>
            <a:lvl6pPr indent="-298450" lvl="5" marL="2743200" rtl="0" algn="l">
              <a:spcBef>
                <a:spcPts val="800"/>
              </a:spcBef>
              <a:spcAft>
                <a:spcPts val="0"/>
              </a:spcAft>
              <a:buSzPts val="1100"/>
              <a:buChar char="►"/>
              <a:defRPr/>
            </a:lvl6pPr>
            <a:lvl7pPr indent="-298450" lvl="6" marL="3200400" rtl="0" algn="l">
              <a:spcBef>
                <a:spcPts val="800"/>
              </a:spcBef>
              <a:spcAft>
                <a:spcPts val="0"/>
              </a:spcAft>
              <a:buSzPts val="1100"/>
              <a:buChar char="►"/>
              <a:defRPr/>
            </a:lvl7pPr>
            <a:lvl8pPr indent="-298450" lvl="7" marL="3657600" rtl="0" algn="l">
              <a:spcBef>
                <a:spcPts val="800"/>
              </a:spcBef>
              <a:spcAft>
                <a:spcPts val="0"/>
              </a:spcAft>
              <a:buSzPts val="1100"/>
              <a:buChar char="►"/>
              <a:defRPr/>
            </a:lvl8pPr>
            <a:lvl9pPr indent="-298450" lvl="8" marL="4114800" rtl="0" algn="l">
              <a:spcBef>
                <a:spcPts val="800"/>
              </a:spcBef>
              <a:spcAft>
                <a:spcPts val="0"/>
              </a:spcAft>
              <a:buSzPts val="1100"/>
              <a:buChar char="►"/>
              <a:defRPr/>
            </a:lvl9pPr>
          </a:lstStyle>
          <a:p/>
        </p:txBody>
      </p:sp>
      <p:sp>
        <p:nvSpPr>
          <p:cNvPr id="71" name="Google Shape;71;p15"/>
          <p:cNvSpPr txBox="1"/>
          <p:nvPr>
            <p:ph idx="10" type="dt"/>
          </p:nvPr>
        </p:nvSpPr>
        <p:spPr>
          <a:xfrm rot="5400000">
            <a:off x="7616654" y="1343101"/>
            <a:ext cx="743100" cy="228600"/>
          </a:xfrm>
          <a:prstGeom prst="rect">
            <a:avLst/>
          </a:prstGeom>
          <a:noFill/>
          <a:ln>
            <a:noFill/>
          </a:ln>
        </p:spPr>
        <p:txBody>
          <a:bodyPr anchorCtr="0" anchor="t"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2" name="Google Shape;72;p15"/>
          <p:cNvSpPr txBox="1"/>
          <p:nvPr>
            <p:ph idx="11" type="ftr"/>
          </p:nvPr>
        </p:nvSpPr>
        <p:spPr>
          <a:xfrm rot="5400000">
            <a:off x="6713603" y="2419050"/>
            <a:ext cx="2895000" cy="2286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3" name="Google Shape;73;p15"/>
          <p:cNvSpPr txBox="1"/>
          <p:nvPr>
            <p:ph idx="12" type="sldNum"/>
          </p:nvPr>
        </p:nvSpPr>
        <p:spPr>
          <a:xfrm>
            <a:off x="7764405" y="221797"/>
            <a:ext cx="628800" cy="575700"/>
          </a:xfrm>
          <a:prstGeom prst="rect">
            <a:avLst/>
          </a:prstGeom>
          <a:noFill/>
          <a:ln>
            <a:noFill/>
          </a:ln>
        </p:spPr>
        <p:txBody>
          <a:bodyPr anchorCtr="0" anchor="b"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 name="Shape 74"/>
        <p:cNvGrpSpPr/>
        <p:nvPr/>
      </p:nvGrpSpPr>
      <p:grpSpPr>
        <a:xfrm>
          <a:off x="0" y="0"/>
          <a:ext cx="0" cy="0"/>
          <a:chOff x="0" y="0"/>
          <a:chExt cx="0" cy="0"/>
        </a:xfrm>
      </p:grpSpPr>
      <p:sp>
        <p:nvSpPr>
          <p:cNvPr id="75" name="Google Shape;75;p16"/>
          <p:cNvSpPr txBox="1"/>
          <p:nvPr>
            <p:ph type="title"/>
          </p:nvPr>
        </p:nvSpPr>
        <p:spPr>
          <a:xfrm>
            <a:off x="866217" y="2146300"/>
            <a:ext cx="6619200" cy="14367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Clr>
                <a:schemeClr val="lt2"/>
              </a:buClr>
              <a:buSzPts val="3000"/>
              <a:buFont typeface="Century Gothic"/>
              <a:buNone/>
              <a:defRPr b="0" sz="3000" cap="none"/>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6" name="Google Shape;76;p16"/>
          <p:cNvSpPr txBox="1"/>
          <p:nvPr>
            <p:ph idx="1" type="body"/>
          </p:nvPr>
        </p:nvSpPr>
        <p:spPr>
          <a:xfrm>
            <a:off x="866216" y="3583036"/>
            <a:ext cx="6619200" cy="645300"/>
          </a:xfrm>
          <a:prstGeom prst="rect">
            <a:avLst/>
          </a:prstGeom>
          <a:noFill/>
          <a:ln>
            <a:noFill/>
          </a:ln>
        </p:spPr>
        <p:txBody>
          <a:bodyPr anchorCtr="0" anchor="t" bIns="34275" lIns="68575" spcFirstLastPara="1" rIns="68575" wrap="square" tIns="34275">
            <a:noAutofit/>
          </a:bodyPr>
          <a:lstStyle>
            <a:lvl1pPr indent="-228600" lvl="0" marL="457200" rtl="0" algn="l">
              <a:spcBef>
                <a:spcPts val="800"/>
              </a:spcBef>
              <a:spcAft>
                <a:spcPts val="0"/>
              </a:spcAft>
              <a:buSzPts val="1200"/>
              <a:buNone/>
              <a:defRPr sz="1500" cap="none">
                <a:solidFill>
                  <a:srgbClr val="86D1D8"/>
                </a:solidFill>
              </a:defRPr>
            </a:lvl1pPr>
            <a:lvl2pPr indent="-228600" lvl="1" marL="914400" rtl="0" algn="l">
              <a:spcBef>
                <a:spcPts val="800"/>
              </a:spcBef>
              <a:spcAft>
                <a:spcPts val="0"/>
              </a:spcAft>
              <a:buSzPts val="1100"/>
              <a:buNone/>
              <a:defRPr sz="1400">
                <a:solidFill>
                  <a:schemeClr val="lt1"/>
                </a:solidFill>
              </a:defRPr>
            </a:lvl2pPr>
            <a:lvl3pPr indent="-228600" lvl="2" marL="1371600" rtl="0" algn="l">
              <a:spcBef>
                <a:spcPts val="800"/>
              </a:spcBef>
              <a:spcAft>
                <a:spcPts val="0"/>
              </a:spcAft>
              <a:buSzPts val="1000"/>
              <a:buNone/>
              <a:defRPr sz="1200">
                <a:solidFill>
                  <a:schemeClr val="lt1"/>
                </a:solidFill>
              </a:defRPr>
            </a:lvl3pPr>
            <a:lvl4pPr indent="-228600" lvl="3" marL="1828800" rtl="0" algn="l">
              <a:spcBef>
                <a:spcPts val="800"/>
              </a:spcBef>
              <a:spcAft>
                <a:spcPts val="0"/>
              </a:spcAft>
              <a:buSzPts val="800"/>
              <a:buNone/>
              <a:defRPr sz="1100">
                <a:solidFill>
                  <a:schemeClr val="lt1"/>
                </a:solidFill>
              </a:defRPr>
            </a:lvl4pPr>
            <a:lvl5pPr indent="-228600" lvl="4" marL="2286000" rtl="0" algn="l">
              <a:spcBef>
                <a:spcPts val="800"/>
              </a:spcBef>
              <a:spcAft>
                <a:spcPts val="0"/>
              </a:spcAft>
              <a:buSzPts val="800"/>
              <a:buNone/>
              <a:defRPr sz="1100">
                <a:solidFill>
                  <a:schemeClr val="lt1"/>
                </a:solidFill>
              </a:defRPr>
            </a:lvl5pPr>
            <a:lvl6pPr indent="-228600" lvl="5" marL="2743200" rtl="0" algn="l">
              <a:spcBef>
                <a:spcPts val="800"/>
              </a:spcBef>
              <a:spcAft>
                <a:spcPts val="0"/>
              </a:spcAft>
              <a:buSzPts val="800"/>
              <a:buNone/>
              <a:defRPr sz="1100">
                <a:solidFill>
                  <a:schemeClr val="lt1"/>
                </a:solidFill>
              </a:defRPr>
            </a:lvl6pPr>
            <a:lvl7pPr indent="-228600" lvl="6" marL="3200400" rtl="0" algn="l">
              <a:spcBef>
                <a:spcPts val="800"/>
              </a:spcBef>
              <a:spcAft>
                <a:spcPts val="0"/>
              </a:spcAft>
              <a:buSzPts val="800"/>
              <a:buNone/>
              <a:defRPr sz="1100">
                <a:solidFill>
                  <a:schemeClr val="lt1"/>
                </a:solidFill>
              </a:defRPr>
            </a:lvl7pPr>
            <a:lvl8pPr indent="-228600" lvl="7" marL="3657600" rtl="0" algn="l">
              <a:spcBef>
                <a:spcPts val="800"/>
              </a:spcBef>
              <a:spcAft>
                <a:spcPts val="0"/>
              </a:spcAft>
              <a:buSzPts val="800"/>
              <a:buNone/>
              <a:defRPr sz="1100">
                <a:solidFill>
                  <a:schemeClr val="lt1"/>
                </a:solidFill>
              </a:defRPr>
            </a:lvl8pPr>
            <a:lvl9pPr indent="-228600" lvl="8" marL="4114800" rtl="0" algn="l">
              <a:spcBef>
                <a:spcPts val="800"/>
              </a:spcBef>
              <a:spcAft>
                <a:spcPts val="0"/>
              </a:spcAft>
              <a:buSzPts val="800"/>
              <a:buNone/>
              <a:defRPr sz="1100">
                <a:solidFill>
                  <a:schemeClr val="lt1"/>
                </a:solidFill>
              </a:defRPr>
            </a:lvl9pPr>
          </a:lstStyle>
          <a:p/>
        </p:txBody>
      </p:sp>
      <p:sp>
        <p:nvSpPr>
          <p:cNvPr id="77" name="Google Shape;77;p16"/>
          <p:cNvSpPr txBox="1"/>
          <p:nvPr>
            <p:ph idx="10" type="dt"/>
          </p:nvPr>
        </p:nvSpPr>
        <p:spPr>
          <a:xfrm rot="5400000">
            <a:off x="7616654" y="1343101"/>
            <a:ext cx="743100" cy="228600"/>
          </a:xfrm>
          <a:prstGeom prst="rect">
            <a:avLst/>
          </a:prstGeom>
          <a:noFill/>
          <a:ln>
            <a:noFill/>
          </a:ln>
        </p:spPr>
        <p:txBody>
          <a:bodyPr anchorCtr="0" anchor="t"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8" name="Google Shape;78;p16"/>
          <p:cNvSpPr txBox="1"/>
          <p:nvPr>
            <p:ph idx="11" type="ftr"/>
          </p:nvPr>
        </p:nvSpPr>
        <p:spPr>
          <a:xfrm rot="5400000">
            <a:off x="6713603" y="2419050"/>
            <a:ext cx="2895000" cy="2286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9" name="Google Shape;79;p16"/>
          <p:cNvSpPr txBox="1"/>
          <p:nvPr>
            <p:ph idx="12" type="sldNum"/>
          </p:nvPr>
        </p:nvSpPr>
        <p:spPr>
          <a:xfrm>
            <a:off x="7764405" y="221797"/>
            <a:ext cx="628800" cy="575700"/>
          </a:xfrm>
          <a:prstGeom prst="rect">
            <a:avLst/>
          </a:prstGeom>
          <a:noFill/>
          <a:ln>
            <a:noFill/>
          </a:ln>
        </p:spPr>
        <p:txBody>
          <a:bodyPr anchorCtr="0" anchor="b"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0" name="Shape 80"/>
        <p:cNvGrpSpPr/>
        <p:nvPr/>
      </p:nvGrpSpPr>
      <p:grpSpPr>
        <a:xfrm>
          <a:off x="0" y="0"/>
          <a:ext cx="0" cy="0"/>
          <a:chOff x="0" y="0"/>
          <a:chExt cx="0" cy="0"/>
        </a:xfrm>
      </p:grpSpPr>
      <p:sp>
        <p:nvSpPr>
          <p:cNvPr id="81" name="Google Shape;81;p17"/>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lvl1pPr lvl="0" rtl="0" algn="l">
              <a:spcBef>
                <a:spcPts val="0"/>
              </a:spcBef>
              <a:spcAft>
                <a:spcPts val="0"/>
              </a:spcAft>
              <a:buClr>
                <a:schemeClr val="lt2"/>
              </a:buClr>
              <a:buSzPts val="14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2" name="Google Shape;82;p17"/>
          <p:cNvSpPr txBox="1"/>
          <p:nvPr>
            <p:ph idx="1" type="body"/>
          </p:nvPr>
        </p:nvSpPr>
        <p:spPr>
          <a:xfrm>
            <a:off x="827484" y="1545431"/>
            <a:ext cx="3297300" cy="3147000"/>
          </a:xfrm>
          <a:prstGeom prst="rect">
            <a:avLst/>
          </a:prstGeom>
          <a:noFill/>
          <a:ln>
            <a:noFill/>
          </a:ln>
        </p:spPr>
        <p:txBody>
          <a:bodyPr anchorCtr="0" anchor="t" bIns="34275" lIns="68575" spcFirstLastPara="1" rIns="68575" wrap="square" tIns="34275">
            <a:noAutofit/>
          </a:bodyPr>
          <a:lstStyle>
            <a:lvl1pPr indent="-298450" lvl="0" marL="457200" rtl="0" algn="l">
              <a:spcBef>
                <a:spcPts val="800"/>
              </a:spcBef>
              <a:spcAft>
                <a:spcPts val="0"/>
              </a:spcAft>
              <a:buSzPts val="1100"/>
              <a:buChar char="►"/>
              <a:defRPr sz="1400"/>
            </a:lvl1pPr>
            <a:lvl2pPr indent="-292100" lvl="1" marL="914400" rtl="0" algn="l">
              <a:spcBef>
                <a:spcPts val="800"/>
              </a:spcBef>
              <a:spcAft>
                <a:spcPts val="0"/>
              </a:spcAft>
              <a:buSzPts val="1000"/>
              <a:buChar char="►"/>
              <a:defRPr sz="1200"/>
            </a:lvl2pPr>
            <a:lvl3pPr indent="-279400" lvl="2" marL="1371600" rtl="0" algn="l">
              <a:spcBef>
                <a:spcPts val="800"/>
              </a:spcBef>
              <a:spcAft>
                <a:spcPts val="0"/>
              </a:spcAft>
              <a:buSzPts val="800"/>
              <a:buChar char="►"/>
              <a:defRPr sz="1100"/>
            </a:lvl3pPr>
            <a:lvl4pPr indent="-273050" lvl="3" marL="1828800" rtl="0" algn="l">
              <a:spcBef>
                <a:spcPts val="800"/>
              </a:spcBef>
              <a:spcAft>
                <a:spcPts val="0"/>
              </a:spcAft>
              <a:buSzPts val="700"/>
              <a:buChar char="►"/>
              <a:defRPr sz="900"/>
            </a:lvl4pPr>
            <a:lvl5pPr indent="-273050" lvl="4" marL="2286000" rtl="0" algn="l">
              <a:spcBef>
                <a:spcPts val="800"/>
              </a:spcBef>
              <a:spcAft>
                <a:spcPts val="0"/>
              </a:spcAft>
              <a:buSzPts val="700"/>
              <a:buChar char="►"/>
              <a:defRPr sz="900"/>
            </a:lvl5pPr>
            <a:lvl6pPr indent="-273050" lvl="5" marL="2743200" rtl="0" algn="l">
              <a:spcBef>
                <a:spcPts val="800"/>
              </a:spcBef>
              <a:spcAft>
                <a:spcPts val="0"/>
              </a:spcAft>
              <a:buSzPts val="700"/>
              <a:buChar char="►"/>
              <a:defRPr sz="900"/>
            </a:lvl6pPr>
            <a:lvl7pPr indent="-273050" lvl="6" marL="3200400" rtl="0" algn="l">
              <a:spcBef>
                <a:spcPts val="800"/>
              </a:spcBef>
              <a:spcAft>
                <a:spcPts val="0"/>
              </a:spcAft>
              <a:buSzPts val="700"/>
              <a:buChar char="►"/>
              <a:defRPr sz="900"/>
            </a:lvl7pPr>
            <a:lvl8pPr indent="-273050" lvl="7" marL="3657600" rtl="0" algn="l">
              <a:spcBef>
                <a:spcPts val="800"/>
              </a:spcBef>
              <a:spcAft>
                <a:spcPts val="0"/>
              </a:spcAft>
              <a:buSzPts val="700"/>
              <a:buChar char="►"/>
              <a:defRPr sz="900"/>
            </a:lvl8pPr>
            <a:lvl9pPr indent="-273050" lvl="8" marL="4114800" rtl="0" algn="l">
              <a:spcBef>
                <a:spcPts val="800"/>
              </a:spcBef>
              <a:spcAft>
                <a:spcPts val="0"/>
              </a:spcAft>
              <a:buSzPts val="700"/>
              <a:buChar char="►"/>
              <a:defRPr sz="900"/>
            </a:lvl9pPr>
          </a:lstStyle>
          <a:p/>
        </p:txBody>
      </p:sp>
      <p:sp>
        <p:nvSpPr>
          <p:cNvPr id="83" name="Google Shape;83;p17"/>
          <p:cNvSpPr txBox="1"/>
          <p:nvPr>
            <p:ph idx="2" type="body"/>
          </p:nvPr>
        </p:nvSpPr>
        <p:spPr>
          <a:xfrm>
            <a:off x="4240870" y="1542069"/>
            <a:ext cx="3297300" cy="3150300"/>
          </a:xfrm>
          <a:prstGeom prst="rect">
            <a:avLst/>
          </a:prstGeom>
          <a:noFill/>
          <a:ln>
            <a:noFill/>
          </a:ln>
        </p:spPr>
        <p:txBody>
          <a:bodyPr anchorCtr="0" anchor="t" bIns="34275" lIns="68575" spcFirstLastPara="1" rIns="68575" wrap="square" tIns="34275">
            <a:noAutofit/>
          </a:bodyPr>
          <a:lstStyle>
            <a:lvl1pPr indent="-298450" lvl="0" marL="457200" rtl="0" algn="l">
              <a:spcBef>
                <a:spcPts val="800"/>
              </a:spcBef>
              <a:spcAft>
                <a:spcPts val="0"/>
              </a:spcAft>
              <a:buSzPts val="1100"/>
              <a:buChar char="►"/>
              <a:defRPr sz="1400"/>
            </a:lvl1pPr>
            <a:lvl2pPr indent="-292100" lvl="1" marL="914400" rtl="0" algn="l">
              <a:spcBef>
                <a:spcPts val="800"/>
              </a:spcBef>
              <a:spcAft>
                <a:spcPts val="0"/>
              </a:spcAft>
              <a:buSzPts val="1000"/>
              <a:buChar char="►"/>
              <a:defRPr sz="1200"/>
            </a:lvl2pPr>
            <a:lvl3pPr indent="-279400" lvl="2" marL="1371600" rtl="0" algn="l">
              <a:spcBef>
                <a:spcPts val="800"/>
              </a:spcBef>
              <a:spcAft>
                <a:spcPts val="0"/>
              </a:spcAft>
              <a:buSzPts val="800"/>
              <a:buChar char="►"/>
              <a:defRPr sz="1100"/>
            </a:lvl3pPr>
            <a:lvl4pPr indent="-273050" lvl="3" marL="1828800" rtl="0" algn="l">
              <a:spcBef>
                <a:spcPts val="800"/>
              </a:spcBef>
              <a:spcAft>
                <a:spcPts val="0"/>
              </a:spcAft>
              <a:buSzPts val="700"/>
              <a:buChar char="►"/>
              <a:defRPr sz="900"/>
            </a:lvl4pPr>
            <a:lvl5pPr indent="-273050" lvl="4" marL="2286000" rtl="0" algn="l">
              <a:spcBef>
                <a:spcPts val="800"/>
              </a:spcBef>
              <a:spcAft>
                <a:spcPts val="0"/>
              </a:spcAft>
              <a:buSzPts val="700"/>
              <a:buChar char="►"/>
              <a:defRPr sz="900"/>
            </a:lvl5pPr>
            <a:lvl6pPr indent="-273050" lvl="5" marL="2743200" rtl="0" algn="l">
              <a:spcBef>
                <a:spcPts val="800"/>
              </a:spcBef>
              <a:spcAft>
                <a:spcPts val="0"/>
              </a:spcAft>
              <a:buSzPts val="700"/>
              <a:buChar char="►"/>
              <a:defRPr sz="900"/>
            </a:lvl6pPr>
            <a:lvl7pPr indent="-273050" lvl="6" marL="3200400" rtl="0" algn="l">
              <a:spcBef>
                <a:spcPts val="800"/>
              </a:spcBef>
              <a:spcAft>
                <a:spcPts val="0"/>
              </a:spcAft>
              <a:buSzPts val="700"/>
              <a:buChar char="►"/>
              <a:defRPr sz="900"/>
            </a:lvl7pPr>
            <a:lvl8pPr indent="-273050" lvl="7" marL="3657600" rtl="0" algn="l">
              <a:spcBef>
                <a:spcPts val="800"/>
              </a:spcBef>
              <a:spcAft>
                <a:spcPts val="0"/>
              </a:spcAft>
              <a:buSzPts val="700"/>
              <a:buChar char="►"/>
              <a:defRPr sz="900"/>
            </a:lvl8pPr>
            <a:lvl9pPr indent="-273050" lvl="8" marL="4114800" rtl="0" algn="l">
              <a:spcBef>
                <a:spcPts val="800"/>
              </a:spcBef>
              <a:spcAft>
                <a:spcPts val="0"/>
              </a:spcAft>
              <a:buSzPts val="700"/>
              <a:buChar char="►"/>
              <a:defRPr sz="900"/>
            </a:lvl9pPr>
          </a:lstStyle>
          <a:p/>
        </p:txBody>
      </p:sp>
      <p:sp>
        <p:nvSpPr>
          <p:cNvPr id="84" name="Google Shape;84;p17"/>
          <p:cNvSpPr txBox="1"/>
          <p:nvPr>
            <p:ph idx="10" type="dt"/>
          </p:nvPr>
        </p:nvSpPr>
        <p:spPr>
          <a:xfrm rot="5400000">
            <a:off x="7616654" y="1343101"/>
            <a:ext cx="743100" cy="228600"/>
          </a:xfrm>
          <a:prstGeom prst="rect">
            <a:avLst/>
          </a:prstGeom>
          <a:noFill/>
          <a:ln>
            <a:noFill/>
          </a:ln>
        </p:spPr>
        <p:txBody>
          <a:bodyPr anchorCtr="0" anchor="t"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5" name="Google Shape;85;p17"/>
          <p:cNvSpPr txBox="1"/>
          <p:nvPr>
            <p:ph idx="11" type="ftr"/>
          </p:nvPr>
        </p:nvSpPr>
        <p:spPr>
          <a:xfrm rot="5400000">
            <a:off x="6713603" y="2419050"/>
            <a:ext cx="2895000" cy="2286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6" name="Google Shape;86;p17"/>
          <p:cNvSpPr txBox="1"/>
          <p:nvPr>
            <p:ph idx="12" type="sldNum"/>
          </p:nvPr>
        </p:nvSpPr>
        <p:spPr>
          <a:xfrm>
            <a:off x="7764405" y="221797"/>
            <a:ext cx="628800" cy="575700"/>
          </a:xfrm>
          <a:prstGeom prst="rect">
            <a:avLst/>
          </a:prstGeom>
          <a:noFill/>
          <a:ln>
            <a:noFill/>
          </a:ln>
        </p:spPr>
        <p:txBody>
          <a:bodyPr anchorCtr="0" anchor="b"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7" name="Shape 87"/>
        <p:cNvGrpSpPr/>
        <p:nvPr/>
      </p:nvGrpSpPr>
      <p:grpSpPr>
        <a:xfrm>
          <a:off x="0" y="0"/>
          <a:ext cx="0" cy="0"/>
          <a:chOff x="0" y="0"/>
          <a:chExt cx="0" cy="0"/>
        </a:xfrm>
      </p:grpSpPr>
      <p:sp>
        <p:nvSpPr>
          <p:cNvPr id="88" name="Google Shape;88;p18"/>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lvl1pPr lvl="0" rtl="0" algn="l">
              <a:spcBef>
                <a:spcPts val="0"/>
              </a:spcBef>
              <a:spcAft>
                <a:spcPts val="0"/>
              </a:spcAft>
              <a:buClr>
                <a:schemeClr val="lt2"/>
              </a:buClr>
              <a:buSzPts val="3200"/>
              <a:buFont typeface="Century Gothic"/>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9" name="Google Shape;89;p18"/>
          <p:cNvSpPr txBox="1"/>
          <p:nvPr>
            <p:ph idx="1" type="body"/>
          </p:nvPr>
        </p:nvSpPr>
        <p:spPr>
          <a:xfrm>
            <a:off x="827485" y="1428750"/>
            <a:ext cx="3297300" cy="432300"/>
          </a:xfrm>
          <a:prstGeom prst="rect">
            <a:avLst/>
          </a:prstGeom>
          <a:noFill/>
          <a:ln>
            <a:noFill/>
          </a:ln>
        </p:spPr>
        <p:txBody>
          <a:bodyPr anchorCtr="0" anchor="b" bIns="34275" lIns="68575" spcFirstLastPara="1" rIns="68575" wrap="square" tIns="34275">
            <a:noAutofit/>
          </a:bodyPr>
          <a:lstStyle>
            <a:lvl1pPr indent="-228600" lvl="0" marL="457200" rtl="0" algn="l">
              <a:spcBef>
                <a:spcPts val="800"/>
              </a:spcBef>
              <a:spcAft>
                <a:spcPts val="0"/>
              </a:spcAft>
              <a:buSzPts val="1400"/>
              <a:buNone/>
              <a:defRPr b="0" sz="1800">
                <a:solidFill>
                  <a:srgbClr val="86D1D8"/>
                </a:solidFill>
              </a:defRPr>
            </a:lvl1pPr>
            <a:lvl2pPr indent="-228600" lvl="1" marL="914400" rtl="0" algn="l">
              <a:spcBef>
                <a:spcPts val="800"/>
              </a:spcBef>
              <a:spcAft>
                <a:spcPts val="0"/>
              </a:spcAft>
              <a:buSzPts val="1200"/>
              <a:buNone/>
              <a:defRPr b="1" sz="1500"/>
            </a:lvl2pPr>
            <a:lvl3pPr indent="-228600" lvl="2" marL="1371600" rtl="0" algn="l">
              <a:spcBef>
                <a:spcPts val="800"/>
              </a:spcBef>
              <a:spcAft>
                <a:spcPts val="0"/>
              </a:spcAft>
              <a:buSzPts val="1100"/>
              <a:buNone/>
              <a:defRPr b="1" sz="1400"/>
            </a:lvl3pPr>
            <a:lvl4pPr indent="-228600" lvl="3" marL="1828800" rtl="0" algn="l">
              <a:spcBef>
                <a:spcPts val="800"/>
              </a:spcBef>
              <a:spcAft>
                <a:spcPts val="0"/>
              </a:spcAft>
              <a:buSzPts val="1000"/>
              <a:buNone/>
              <a:defRPr b="1" sz="1200"/>
            </a:lvl4pPr>
            <a:lvl5pPr indent="-228600" lvl="4" marL="2286000" rtl="0" algn="l">
              <a:spcBef>
                <a:spcPts val="800"/>
              </a:spcBef>
              <a:spcAft>
                <a:spcPts val="0"/>
              </a:spcAft>
              <a:buSzPts val="1000"/>
              <a:buNone/>
              <a:defRPr b="1" sz="1200"/>
            </a:lvl5pPr>
            <a:lvl6pPr indent="-228600" lvl="5" marL="2743200" rtl="0" algn="l">
              <a:spcBef>
                <a:spcPts val="800"/>
              </a:spcBef>
              <a:spcAft>
                <a:spcPts val="0"/>
              </a:spcAft>
              <a:buSzPts val="1000"/>
              <a:buNone/>
              <a:defRPr b="1" sz="1200"/>
            </a:lvl6pPr>
            <a:lvl7pPr indent="-228600" lvl="6" marL="3200400" rtl="0" algn="l">
              <a:spcBef>
                <a:spcPts val="800"/>
              </a:spcBef>
              <a:spcAft>
                <a:spcPts val="0"/>
              </a:spcAft>
              <a:buSzPts val="1000"/>
              <a:buNone/>
              <a:defRPr b="1" sz="1200"/>
            </a:lvl7pPr>
            <a:lvl8pPr indent="-228600" lvl="7" marL="3657600" rtl="0" algn="l">
              <a:spcBef>
                <a:spcPts val="800"/>
              </a:spcBef>
              <a:spcAft>
                <a:spcPts val="0"/>
              </a:spcAft>
              <a:buSzPts val="1000"/>
              <a:buNone/>
              <a:defRPr b="1" sz="1200"/>
            </a:lvl8pPr>
            <a:lvl9pPr indent="-228600" lvl="8" marL="4114800" rtl="0" algn="l">
              <a:spcBef>
                <a:spcPts val="800"/>
              </a:spcBef>
              <a:spcAft>
                <a:spcPts val="0"/>
              </a:spcAft>
              <a:buSzPts val="1000"/>
              <a:buNone/>
              <a:defRPr b="1" sz="1200"/>
            </a:lvl9pPr>
          </a:lstStyle>
          <a:p/>
        </p:txBody>
      </p:sp>
      <p:sp>
        <p:nvSpPr>
          <p:cNvPr id="90" name="Google Shape;90;p18"/>
          <p:cNvSpPr txBox="1"/>
          <p:nvPr>
            <p:ph idx="2" type="body"/>
          </p:nvPr>
        </p:nvSpPr>
        <p:spPr>
          <a:xfrm>
            <a:off x="827484" y="1885950"/>
            <a:ext cx="3297300" cy="2806200"/>
          </a:xfrm>
          <a:prstGeom prst="rect">
            <a:avLst/>
          </a:prstGeom>
          <a:noFill/>
          <a:ln>
            <a:noFill/>
          </a:ln>
        </p:spPr>
        <p:txBody>
          <a:bodyPr anchorCtr="0" anchor="t" bIns="34275" lIns="68575" spcFirstLastPara="1" rIns="68575" wrap="square" tIns="34275">
            <a:noAutofit/>
          </a:bodyPr>
          <a:lstStyle>
            <a:lvl1pPr indent="-298450" lvl="0" marL="457200" rtl="0" algn="l">
              <a:spcBef>
                <a:spcPts val="800"/>
              </a:spcBef>
              <a:spcAft>
                <a:spcPts val="0"/>
              </a:spcAft>
              <a:buSzPts val="1100"/>
              <a:buChar char="►"/>
              <a:defRPr sz="1400"/>
            </a:lvl1pPr>
            <a:lvl2pPr indent="-292100" lvl="1" marL="914400" rtl="0" algn="l">
              <a:spcBef>
                <a:spcPts val="800"/>
              </a:spcBef>
              <a:spcAft>
                <a:spcPts val="0"/>
              </a:spcAft>
              <a:buSzPts val="1000"/>
              <a:buChar char="►"/>
              <a:defRPr sz="1200"/>
            </a:lvl2pPr>
            <a:lvl3pPr indent="-279400" lvl="2" marL="1371600" rtl="0" algn="l">
              <a:spcBef>
                <a:spcPts val="800"/>
              </a:spcBef>
              <a:spcAft>
                <a:spcPts val="0"/>
              </a:spcAft>
              <a:buSzPts val="800"/>
              <a:buChar char="►"/>
              <a:defRPr sz="1100"/>
            </a:lvl3pPr>
            <a:lvl4pPr indent="-273050" lvl="3" marL="1828800" rtl="0" algn="l">
              <a:spcBef>
                <a:spcPts val="800"/>
              </a:spcBef>
              <a:spcAft>
                <a:spcPts val="0"/>
              </a:spcAft>
              <a:buSzPts val="700"/>
              <a:buChar char="►"/>
              <a:defRPr sz="900"/>
            </a:lvl4pPr>
            <a:lvl5pPr indent="-273050" lvl="4" marL="2286000" rtl="0" algn="l">
              <a:spcBef>
                <a:spcPts val="800"/>
              </a:spcBef>
              <a:spcAft>
                <a:spcPts val="0"/>
              </a:spcAft>
              <a:buSzPts val="700"/>
              <a:buChar char="►"/>
              <a:defRPr sz="900"/>
            </a:lvl5pPr>
            <a:lvl6pPr indent="-273050" lvl="5" marL="2743200" rtl="0" algn="l">
              <a:spcBef>
                <a:spcPts val="800"/>
              </a:spcBef>
              <a:spcAft>
                <a:spcPts val="0"/>
              </a:spcAft>
              <a:buSzPts val="700"/>
              <a:buChar char="►"/>
              <a:defRPr sz="900"/>
            </a:lvl6pPr>
            <a:lvl7pPr indent="-273050" lvl="6" marL="3200400" rtl="0" algn="l">
              <a:spcBef>
                <a:spcPts val="800"/>
              </a:spcBef>
              <a:spcAft>
                <a:spcPts val="0"/>
              </a:spcAft>
              <a:buSzPts val="700"/>
              <a:buChar char="►"/>
              <a:defRPr sz="900"/>
            </a:lvl7pPr>
            <a:lvl8pPr indent="-273050" lvl="7" marL="3657600" rtl="0" algn="l">
              <a:spcBef>
                <a:spcPts val="800"/>
              </a:spcBef>
              <a:spcAft>
                <a:spcPts val="0"/>
              </a:spcAft>
              <a:buSzPts val="700"/>
              <a:buChar char="►"/>
              <a:defRPr sz="900"/>
            </a:lvl8pPr>
            <a:lvl9pPr indent="-273050" lvl="8" marL="4114800" rtl="0" algn="l">
              <a:spcBef>
                <a:spcPts val="800"/>
              </a:spcBef>
              <a:spcAft>
                <a:spcPts val="0"/>
              </a:spcAft>
              <a:buSzPts val="700"/>
              <a:buChar char="►"/>
              <a:defRPr sz="900"/>
            </a:lvl9pPr>
          </a:lstStyle>
          <a:p/>
        </p:txBody>
      </p:sp>
      <p:sp>
        <p:nvSpPr>
          <p:cNvPr id="91" name="Google Shape;91;p18"/>
          <p:cNvSpPr txBox="1"/>
          <p:nvPr>
            <p:ph idx="3" type="body"/>
          </p:nvPr>
        </p:nvSpPr>
        <p:spPr>
          <a:xfrm>
            <a:off x="4240871" y="1428750"/>
            <a:ext cx="3297300" cy="432300"/>
          </a:xfrm>
          <a:prstGeom prst="rect">
            <a:avLst/>
          </a:prstGeom>
          <a:noFill/>
          <a:ln>
            <a:noFill/>
          </a:ln>
        </p:spPr>
        <p:txBody>
          <a:bodyPr anchorCtr="0" anchor="b" bIns="34275" lIns="68575" spcFirstLastPara="1" rIns="68575" wrap="square" tIns="34275">
            <a:noAutofit/>
          </a:bodyPr>
          <a:lstStyle>
            <a:lvl1pPr indent="-228600" lvl="0" marL="457200" rtl="0" algn="l">
              <a:spcBef>
                <a:spcPts val="800"/>
              </a:spcBef>
              <a:spcAft>
                <a:spcPts val="0"/>
              </a:spcAft>
              <a:buSzPts val="1400"/>
              <a:buNone/>
              <a:defRPr b="0" sz="1800">
                <a:solidFill>
                  <a:srgbClr val="86D1D8"/>
                </a:solidFill>
              </a:defRPr>
            </a:lvl1pPr>
            <a:lvl2pPr indent="-228600" lvl="1" marL="914400" rtl="0" algn="l">
              <a:spcBef>
                <a:spcPts val="800"/>
              </a:spcBef>
              <a:spcAft>
                <a:spcPts val="0"/>
              </a:spcAft>
              <a:buSzPts val="1200"/>
              <a:buNone/>
              <a:defRPr b="1" sz="1500"/>
            </a:lvl2pPr>
            <a:lvl3pPr indent="-228600" lvl="2" marL="1371600" rtl="0" algn="l">
              <a:spcBef>
                <a:spcPts val="800"/>
              </a:spcBef>
              <a:spcAft>
                <a:spcPts val="0"/>
              </a:spcAft>
              <a:buSzPts val="1100"/>
              <a:buNone/>
              <a:defRPr b="1" sz="1400"/>
            </a:lvl3pPr>
            <a:lvl4pPr indent="-228600" lvl="3" marL="1828800" rtl="0" algn="l">
              <a:spcBef>
                <a:spcPts val="800"/>
              </a:spcBef>
              <a:spcAft>
                <a:spcPts val="0"/>
              </a:spcAft>
              <a:buSzPts val="1000"/>
              <a:buNone/>
              <a:defRPr b="1" sz="1200"/>
            </a:lvl4pPr>
            <a:lvl5pPr indent="-228600" lvl="4" marL="2286000" rtl="0" algn="l">
              <a:spcBef>
                <a:spcPts val="800"/>
              </a:spcBef>
              <a:spcAft>
                <a:spcPts val="0"/>
              </a:spcAft>
              <a:buSzPts val="1000"/>
              <a:buNone/>
              <a:defRPr b="1" sz="1200"/>
            </a:lvl5pPr>
            <a:lvl6pPr indent="-228600" lvl="5" marL="2743200" rtl="0" algn="l">
              <a:spcBef>
                <a:spcPts val="800"/>
              </a:spcBef>
              <a:spcAft>
                <a:spcPts val="0"/>
              </a:spcAft>
              <a:buSzPts val="1000"/>
              <a:buNone/>
              <a:defRPr b="1" sz="1200"/>
            </a:lvl6pPr>
            <a:lvl7pPr indent="-228600" lvl="6" marL="3200400" rtl="0" algn="l">
              <a:spcBef>
                <a:spcPts val="800"/>
              </a:spcBef>
              <a:spcAft>
                <a:spcPts val="0"/>
              </a:spcAft>
              <a:buSzPts val="1000"/>
              <a:buNone/>
              <a:defRPr b="1" sz="1200"/>
            </a:lvl7pPr>
            <a:lvl8pPr indent="-228600" lvl="7" marL="3657600" rtl="0" algn="l">
              <a:spcBef>
                <a:spcPts val="800"/>
              </a:spcBef>
              <a:spcAft>
                <a:spcPts val="0"/>
              </a:spcAft>
              <a:buSzPts val="1000"/>
              <a:buNone/>
              <a:defRPr b="1" sz="1200"/>
            </a:lvl8pPr>
            <a:lvl9pPr indent="-228600" lvl="8" marL="4114800" rtl="0" algn="l">
              <a:spcBef>
                <a:spcPts val="800"/>
              </a:spcBef>
              <a:spcAft>
                <a:spcPts val="0"/>
              </a:spcAft>
              <a:buSzPts val="1000"/>
              <a:buNone/>
              <a:defRPr b="1" sz="1200"/>
            </a:lvl9pPr>
          </a:lstStyle>
          <a:p/>
        </p:txBody>
      </p:sp>
      <p:sp>
        <p:nvSpPr>
          <p:cNvPr id="92" name="Google Shape;92;p18"/>
          <p:cNvSpPr txBox="1"/>
          <p:nvPr>
            <p:ph idx="4" type="body"/>
          </p:nvPr>
        </p:nvSpPr>
        <p:spPr>
          <a:xfrm>
            <a:off x="4240871" y="1885950"/>
            <a:ext cx="3297300" cy="2806200"/>
          </a:xfrm>
          <a:prstGeom prst="rect">
            <a:avLst/>
          </a:prstGeom>
          <a:noFill/>
          <a:ln>
            <a:noFill/>
          </a:ln>
        </p:spPr>
        <p:txBody>
          <a:bodyPr anchorCtr="0" anchor="t" bIns="34275" lIns="68575" spcFirstLastPara="1" rIns="68575" wrap="square" tIns="34275">
            <a:noAutofit/>
          </a:bodyPr>
          <a:lstStyle>
            <a:lvl1pPr indent="-298450" lvl="0" marL="457200" rtl="0" algn="l">
              <a:spcBef>
                <a:spcPts val="800"/>
              </a:spcBef>
              <a:spcAft>
                <a:spcPts val="0"/>
              </a:spcAft>
              <a:buSzPts val="1100"/>
              <a:buChar char="►"/>
              <a:defRPr sz="1400"/>
            </a:lvl1pPr>
            <a:lvl2pPr indent="-292100" lvl="1" marL="914400" rtl="0" algn="l">
              <a:spcBef>
                <a:spcPts val="800"/>
              </a:spcBef>
              <a:spcAft>
                <a:spcPts val="0"/>
              </a:spcAft>
              <a:buSzPts val="1000"/>
              <a:buChar char="►"/>
              <a:defRPr sz="1200"/>
            </a:lvl2pPr>
            <a:lvl3pPr indent="-279400" lvl="2" marL="1371600" rtl="0" algn="l">
              <a:spcBef>
                <a:spcPts val="800"/>
              </a:spcBef>
              <a:spcAft>
                <a:spcPts val="0"/>
              </a:spcAft>
              <a:buSzPts val="800"/>
              <a:buChar char="►"/>
              <a:defRPr sz="1100"/>
            </a:lvl3pPr>
            <a:lvl4pPr indent="-273050" lvl="3" marL="1828800" rtl="0" algn="l">
              <a:spcBef>
                <a:spcPts val="800"/>
              </a:spcBef>
              <a:spcAft>
                <a:spcPts val="0"/>
              </a:spcAft>
              <a:buSzPts val="700"/>
              <a:buChar char="►"/>
              <a:defRPr sz="900"/>
            </a:lvl4pPr>
            <a:lvl5pPr indent="-273050" lvl="4" marL="2286000" rtl="0" algn="l">
              <a:spcBef>
                <a:spcPts val="800"/>
              </a:spcBef>
              <a:spcAft>
                <a:spcPts val="0"/>
              </a:spcAft>
              <a:buSzPts val="700"/>
              <a:buChar char="►"/>
              <a:defRPr sz="900"/>
            </a:lvl5pPr>
            <a:lvl6pPr indent="-273050" lvl="5" marL="2743200" rtl="0" algn="l">
              <a:spcBef>
                <a:spcPts val="800"/>
              </a:spcBef>
              <a:spcAft>
                <a:spcPts val="0"/>
              </a:spcAft>
              <a:buSzPts val="700"/>
              <a:buChar char="►"/>
              <a:defRPr sz="900"/>
            </a:lvl6pPr>
            <a:lvl7pPr indent="-273050" lvl="6" marL="3200400" rtl="0" algn="l">
              <a:spcBef>
                <a:spcPts val="800"/>
              </a:spcBef>
              <a:spcAft>
                <a:spcPts val="0"/>
              </a:spcAft>
              <a:buSzPts val="700"/>
              <a:buChar char="►"/>
              <a:defRPr sz="900"/>
            </a:lvl7pPr>
            <a:lvl8pPr indent="-273050" lvl="7" marL="3657600" rtl="0" algn="l">
              <a:spcBef>
                <a:spcPts val="800"/>
              </a:spcBef>
              <a:spcAft>
                <a:spcPts val="0"/>
              </a:spcAft>
              <a:buSzPts val="700"/>
              <a:buChar char="►"/>
              <a:defRPr sz="900"/>
            </a:lvl8pPr>
            <a:lvl9pPr indent="-273050" lvl="8" marL="4114800" rtl="0" algn="l">
              <a:spcBef>
                <a:spcPts val="800"/>
              </a:spcBef>
              <a:spcAft>
                <a:spcPts val="0"/>
              </a:spcAft>
              <a:buSzPts val="700"/>
              <a:buChar char="►"/>
              <a:defRPr sz="900"/>
            </a:lvl9pPr>
          </a:lstStyle>
          <a:p/>
        </p:txBody>
      </p:sp>
      <p:sp>
        <p:nvSpPr>
          <p:cNvPr id="93" name="Google Shape;93;p18"/>
          <p:cNvSpPr txBox="1"/>
          <p:nvPr>
            <p:ph idx="10" type="dt"/>
          </p:nvPr>
        </p:nvSpPr>
        <p:spPr>
          <a:xfrm rot="5400000">
            <a:off x="7616654" y="1343101"/>
            <a:ext cx="743100" cy="228600"/>
          </a:xfrm>
          <a:prstGeom prst="rect">
            <a:avLst/>
          </a:prstGeom>
          <a:noFill/>
          <a:ln>
            <a:noFill/>
          </a:ln>
        </p:spPr>
        <p:txBody>
          <a:bodyPr anchorCtr="0" anchor="t"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4" name="Google Shape;94;p18"/>
          <p:cNvSpPr txBox="1"/>
          <p:nvPr>
            <p:ph idx="11" type="ftr"/>
          </p:nvPr>
        </p:nvSpPr>
        <p:spPr>
          <a:xfrm rot="5400000">
            <a:off x="6713603" y="2419050"/>
            <a:ext cx="2895000" cy="2286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5" name="Google Shape;95;p18"/>
          <p:cNvSpPr txBox="1"/>
          <p:nvPr>
            <p:ph idx="12" type="sldNum"/>
          </p:nvPr>
        </p:nvSpPr>
        <p:spPr>
          <a:xfrm>
            <a:off x="7764405" y="221797"/>
            <a:ext cx="628800" cy="575700"/>
          </a:xfrm>
          <a:prstGeom prst="rect">
            <a:avLst/>
          </a:prstGeom>
          <a:noFill/>
          <a:ln>
            <a:noFill/>
          </a:ln>
        </p:spPr>
        <p:txBody>
          <a:bodyPr anchorCtr="0" anchor="b"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6" name="Shape 96"/>
        <p:cNvGrpSpPr/>
        <p:nvPr/>
      </p:nvGrpSpPr>
      <p:grpSpPr>
        <a:xfrm>
          <a:off x="0" y="0"/>
          <a:ext cx="0" cy="0"/>
          <a:chOff x="0" y="0"/>
          <a:chExt cx="0" cy="0"/>
        </a:xfrm>
      </p:grpSpPr>
      <p:sp>
        <p:nvSpPr>
          <p:cNvPr id="97" name="Google Shape;97;p19"/>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lvl1pPr lvl="0" rtl="0" algn="l">
              <a:spcBef>
                <a:spcPts val="0"/>
              </a:spcBef>
              <a:spcAft>
                <a:spcPts val="0"/>
              </a:spcAft>
              <a:buClr>
                <a:schemeClr val="lt2"/>
              </a:buClr>
              <a:buSzPts val="14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8" name="Google Shape;98;p19"/>
          <p:cNvSpPr txBox="1"/>
          <p:nvPr>
            <p:ph idx="10" type="dt"/>
          </p:nvPr>
        </p:nvSpPr>
        <p:spPr>
          <a:xfrm rot="5400000">
            <a:off x="7616654" y="1343101"/>
            <a:ext cx="743100" cy="228600"/>
          </a:xfrm>
          <a:prstGeom prst="rect">
            <a:avLst/>
          </a:prstGeom>
          <a:noFill/>
          <a:ln>
            <a:noFill/>
          </a:ln>
        </p:spPr>
        <p:txBody>
          <a:bodyPr anchorCtr="0" anchor="t"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9" name="Google Shape;99;p19"/>
          <p:cNvSpPr txBox="1"/>
          <p:nvPr>
            <p:ph idx="11" type="ftr"/>
          </p:nvPr>
        </p:nvSpPr>
        <p:spPr>
          <a:xfrm rot="5400000">
            <a:off x="6713603" y="2419050"/>
            <a:ext cx="2895000" cy="2286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0" name="Google Shape;100;p19"/>
          <p:cNvSpPr txBox="1"/>
          <p:nvPr>
            <p:ph idx="12" type="sldNum"/>
          </p:nvPr>
        </p:nvSpPr>
        <p:spPr>
          <a:xfrm>
            <a:off x="7764405" y="221797"/>
            <a:ext cx="628800" cy="575700"/>
          </a:xfrm>
          <a:prstGeom prst="rect">
            <a:avLst/>
          </a:prstGeom>
          <a:noFill/>
          <a:ln>
            <a:noFill/>
          </a:ln>
        </p:spPr>
        <p:txBody>
          <a:bodyPr anchorCtr="0" anchor="b"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 name="Shape 101"/>
        <p:cNvGrpSpPr/>
        <p:nvPr/>
      </p:nvGrpSpPr>
      <p:grpSpPr>
        <a:xfrm>
          <a:off x="0" y="0"/>
          <a:ext cx="0" cy="0"/>
          <a:chOff x="0" y="0"/>
          <a:chExt cx="0" cy="0"/>
        </a:xfrm>
      </p:grpSpPr>
      <p:sp>
        <p:nvSpPr>
          <p:cNvPr id="102" name="Google Shape;102;p20"/>
          <p:cNvSpPr txBox="1"/>
          <p:nvPr>
            <p:ph idx="10" type="dt"/>
          </p:nvPr>
        </p:nvSpPr>
        <p:spPr>
          <a:xfrm rot="5400000">
            <a:off x="7616654" y="1343101"/>
            <a:ext cx="743100" cy="228600"/>
          </a:xfrm>
          <a:prstGeom prst="rect">
            <a:avLst/>
          </a:prstGeom>
          <a:noFill/>
          <a:ln>
            <a:noFill/>
          </a:ln>
        </p:spPr>
        <p:txBody>
          <a:bodyPr anchorCtr="0" anchor="t"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3" name="Google Shape;103;p20"/>
          <p:cNvSpPr txBox="1"/>
          <p:nvPr>
            <p:ph idx="11" type="ftr"/>
          </p:nvPr>
        </p:nvSpPr>
        <p:spPr>
          <a:xfrm rot="5400000">
            <a:off x="6713603" y="2419050"/>
            <a:ext cx="2895000" cy="2286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4" name="Google Shape;104;p20"/>
          <p:cNvSpPr txBox="1"/>
          <p:nvPr>
            <p:ph idx="12" type="sldNum"/>
          </p:nvPr>
        </p:nvSpPr>
        <p:spPr>
          <a:xfrm>
            <a:off x="7764405" y="221797"/>
            <a:ext cx="628800" cy="575700"/>
          </a:xfrm>
          <a:prstGeom prst="rect">
            <a:avLst/>
          </a:prstGeom>
          <a:noFill/>
          <a:ln>
            <a:noFill/>
          </a:ln>
        </p:spPr>
        <p:txBody>
          <a:bodyPr anchorCtr="0" anchor="b"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5" name="Shape 105"/>
        <p:cNvGrpSpPr/>
        <p:nvPr/>
      </p:nvGrpSpPr>
      <p:grpSpPr>
        <a:xfrm>
          <a:off x="0" y="0"/>
          <a:ext cx="0" cy="0"/>
          <a:chOff x="0" y="0"/>
          <a:chExt cx="0" cy="0"/>
        </a:xfrm>
      </p:grpSpPr>
      <p:sp>
        <p:nvSpPr>
          <p:cNvPr id="106" name="Google Shape;106;p21"/>
          <p:cNvSpPr txBox="1"/>
          <p:nvPr>
            <p:ph type="title"/>
          </p:nvPr>
        </p:nvSpPr>
        <p:spPr>
          <a:xfrm>
            <a:off x="866215" y="1085850"/>
            <a:ext cx="2550900" cy="10860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Clr>
                <a:schemeClr val="lt2"/>
              </a:buClr>
              <a:buSzPts val="1800"/>
              <a:buFont typeface="Century Gothic"/>
              <a:buNone/>
              <a:defRPr b="0" sz="1800"/>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7" name="Google Shape;107;p21"/>
          <p:cNvSpPr txBox="1"/>
          <p:nvPr>
            <p:ph idx="1" type="body"/>
          </p:nvPr>
        </p:nvSpPr>
        <p:spPr>
          <a:xfrm>
            <a:off x="3588462" y="1085850"/>
            <a:ext cx="3897000" cy="3429000"/>
          </a:xfrm>
          <a:prstGeom prst="rect">
            <a:avLst/>
          </a:prstGeom>
          <a:noFill/>
          <a:ln>
            <a:noFill/>
          </a:ln>
        </p:spPr>
        <p:txBody>
          <a:bodyPr anchorCtr="0" anchor="ctr" bIns="34275" lIns="68575" spcFirstLastPara="1" rIns="68575" wrap="square" tIns="34275">
            <a:noAutofit/>
          </a:bodyPr>
          <a:lstStyle>
            <a:lvl1pPr indent="-304800" lvl="0" marL="457200" rtl="0" algn="l">
              <a:spcBef>
                <a:spcPts val="800"/>
              </a:spcBef>
              <a:spcAft>
                <a:spcPts val="0"/>
              </a:spcAft>
              <a:buSzPts val="1200"/>
              <a:buChar char="►"/>
              <a:defRPr sz="1500"/>
            </a:lvl1pPr>
            <a:lvl2pPr indent="-298450" lvl="1" marL="914400" rtl="0" algn="l">
              <a:spcBef>
                <a:spcPts val="800"/>
              </a:spcBef>
              <a:spcAft>
                <a:spcPts val="0"/>
              </a:spcAft>
              <a:buSzPts val="1100"/>
              <a:buChar char="►"/>
              <a:defRPr sz="1400"/>
            </a:lvl2pPr>
            <a:lvl3pPr indent="-292100" lvl="2" marL="1371600" rtl="0" algn="l">
              <a:spcBef>
                <a:spcPts val="800"/>
              </a:spcBef>
              <a:spcAft>
                <a:spcPts val="0"/>
              </a:spcAft>
              <a:buSzPts val="1000"/>
              <a:buChar char="►"/>
              <a:defRPr sz="1200"/>
            </a:lvl3pPr>
            <a:lvl4pPr indent="-279400" lvl="3" marL="1828800" rtl="0" algn="l">
              <a:spcBef>
                <a:spcPts val="800"/>
              </a:spcBef>
              <a:spcAft>
                <a:spcPts val="0"/>
              </a:spcAft>
              <a:buSzPts val="800"/>
              <a:buChar char="►"/>
              <a:defRPr sz="1100"/>
            </a:lvl4pPr>
            <a:lvl5pPr indent="-279400" lvl="4" marL="2286000" rtl="0" algn="l">
              <a:spcBef>
                <a:spcPts val="800"/>
              </a:spcBef>
              <a:spcAft>
                <a:spcPts val="0"/>
              </a:spcAft>
              <a:buSzPts val="800"/>
              <a:buChar char="►"/>
              <a:defRPr sz="1100"/>
            </a:lvl5pPr>
            <a:lvl6pPr indent="-279400" lvl="5" marL="2743200" rtl="0" algn="l">
              <a:spcBef>
                <a:spcPts val="800"/>
              </a:spcBef>
              <a:spcAft>
                <a:spcPts val="0"/>
              </a:spcAft>
              <a:buSzPts val="800"/>
              <a:buChar char="►"/>
              <a:defRPr sz="1100"/>
            </a:lvl6pPr>
            <a:lvl7pPr indent="-279400" lvl="6" marL="3200400" rtl="0" algn="l">
              <a:spcBef>
                <a:spcPts val="800"/>
              </a:spcBef>
              <a:spcAft>
                <a:spcPts val="0"/>
              </a:spcAft>
              <a:buSzPts val="800"/>
              <a:buChar char="►"/>
              <a:defRPr sz="1100"/>
            </a:lvl7pPr>
            <a:lvl8pPr indent="-279400" lvl="7" marL="3657600" rtl="0" algn="l">
              <a:spcBef>
                <a:spcPts val="800"/>
              </a:spcBef>
              <a:spcAft>
                <a:spcPts val="0"/>
              </a:spcAft>
              <a:buSzPts val="800"/>
              <a:buChar char="►"/>
              <a:defRPr sz="1100"/>
            </a:lvl8pPr>
            <a:lvl9pPr indent="-279400" lvl="8" marL="4114800" rtl="0" algn="l">
              <a:spcBef>
                <a:spcPts val="800"/>
              </a:spcBef>
              <a:spcAft>
                <a:spcPts val="0"/>
              </a:spcAft>
              <a:buSzPts val="800"/>
              <a:buChar char="►"/>
              <a:defRPr sz="1100"/>
            </a:lvl9pPr>
          </a:lstStyle>
          <a:p/>
        </p:txBody>
      </p:sp>
      <p:sp>
        <p:nvSpPr>
          <p:cNvPr id="108" name="Google Shape;108;p21"/>
          <p:cNvSpPr txBox="1"/>
          <p:nvPr>
            <p:ph idx="2" type="body"/>
          </p:nvPr>
        </p:nvSpPr>
        <p:spPr>
          <a:xfrm>
            <a:off x="866215" y="2346960"/>
            <a:ext cx="2550900" cy="2171700"/>
          </a:xfrm>
          <a:prstGeom prst="rect">
            <a:avLst/>
          </a:prstGeom>
          <a:noFill/>
          <a:ln>
            <a:noFill/>
          </a:ln>
        </p:spPr>
        <p:txBody>
          <a:bodyPr anchorCtr="0" anchor="t" bIns="34275" lIns="68575" spcFirstLastPara="1" rIns="68575" wrap="square" tIns="34275">
            <a:noAutofit/>
          </a:bodyPr>
          <a:lstStyle>
            <a:lvl1pPr indent="-228600" lvl="0" marL="457200" rtl="0" algn="l">
              <a:spcBef>
                <a:spcPts val="800"/>
              </a:spcBef>
              <a:spcAft>
                <a:spcPts val="0"/>
              </a:spcAft>
              <a:buSzPts val="800"/>
              <a:buNone/>
              <a:defRPr sz="1100"/>
            </a:lvl1pPr>
            <a:lvl2pPr indent="-228600" lvl="1" marL="914400" rtl="0" algn="l">
              <a:spcBef>
                <a:spcPts val="800"/>
              </a:spcBef>
              <a:spcAft>
                <a:spcPts val="0"/>
              </a:spcAft>
              <a:buSzPts val="700"/>
              <a:buNone/>
              <a:defRPr sz="900"/>
            </a:lvl2pPr>
            <a:lvl3pPr indent="-228600" lvl="2" marL="1371600" rtl="0" algn="l">
              <a:spcBef>
                <a:spcPts val="800"/>
              </a:spcBef>
              <a:spcAft>
                <a:spcPts val="0"/>
              </a:spcAft>
              <a:buSzPts val="600"/>
              <a:buNone/>
              <a:defRPr sz="800"/>
            </a:lvl3pPr>
            <a:lvl4pPr indent="-228600" lvl="3" marL="1828800" rtl="0" algn="l">
              <a:spcBef>
                <a:spcPts val="800"/>
              </a:spcBef>
              <a:spcAft>
                <a:spcPts val="0"/>
              </a:spcAft>
              <a:buSzPts val="500"/>
              <a:buNone/>
              <a:defRPr sz="700"/>
            </a:lvl4pPr>
            <a:lvl5pPr indent="-228600" lvl="4" marL="2286000" rtl="0" algn="l">
              <a:spcBef>
                <a:spcPts val="800"/>
              </a:spcBef>
              <a:spcAft>
                <a:spcPts val="0"/>
              </a:spcAft>
              <a:buSzPts val="500"/>
              <a:buNone/>
              <a:defRPr sz="700"/>
            </a:lvl5pPr>
            <a:lvl6pPr indent="-228600" lvl="5" marL="2743200" rtl="0" algn="l">
              <a:spcBef>
                <a:spcPts val="800"/>
              </a:spcBef>
              <a:spcAft>
                <a:spcPts val="0"/>
              </a:spcAft>
              <a:buSzPts val="500"/>
              <a:buNone/>
              <a:defRPr sz="700"/>
            </a:lvl6pPr>
            <a:lvl7pPr indent="-228600" lvl="6" marL="3200400" rtl="0" algn="l">
              <a:spcBef>
                <a:spcPts val="800"/>
              </a:spcBef>
              <a:spcAft>
                <a:spcPts val="0"/>
              </a:spcAft>
              <a:buSzPts val="500"/>
              <a:buNone/>
              <a:defRPr sz="700"/>
            </a:lvl7pPr>
            <a:lvl8pPr indent="-228600" lvl="7" marL="3657600" rtl="0" algn="l">
              <a:spcBef>
                <a:spcPts val="800"/>
              </a:spcBef>
              <a:spcAft>
                <a:spcPts val="0"/>
              </a:spcAft>
              <a:buSzPts val="500"/>
              <a:buNone/>
              <a:defRPr sz="700"/>
            </a:lvl8pPr>
            <a:lvl9pPr indent="-228600" lvl="8" marL="4114800" rtl="0" algn="l">
              <a:spcBef>
                <a:spcPts val="800"/>
              </a:spcBef>
              <a:spcAft>
                <a:spcPts val="0"/>
              </a:spcAft>
              <a:buSzPts val="500"/>
              <a:buNone/>
              <a:defRPr sz="700"/>
            </a:lvl9pPr>
          </a:lstStyle>
          <a:p/>
        </p:txBody>
      </p:sp>
      <p:sp>
        <p:nvSpPr>
          <p:cNvPr id="109" name="Google Shape;109;p21"/>
          <p:cNvSpPr txBox="1"/>
          <p:nvPr>
            <p:ph idx="10" type="dt"/>
          </p:nvPr>
        </p:nvSpPr>
        <p:spPr>
          <a:xfrm rot="5400000">
            <a:off x="7616654" y="1343101"/>
            <a:ext cx="743100" cy="228600"/>
          </a:xfrm>
          <a:prstGeom prst="rect">
            <a:avLst/>
          </a:prstGeom>
          <a:noFill/>
          <a:ln>
            <a:noFill/>
          </a:ln>
        </p:spPr>
        <p:txBody>
          <a:bodyPr anchorCtr="0" anchor="t"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0" name="Google Shape;110;p21"/>
          <p:cNvSpPr txBox="1"/>
          <p:nvPr>
            <p:ph idx="11" type="ftr"/>
          </p:nvPr>
        </p:nvSpPr>
        <p:spPr>
          <a:xfrm rot="5400000">
            <a:off x="6713603" y="2419050"/>
            <a:ext cx="2895000" cy="2286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1" name="Google Shape;111;p21"/>
          <p:cNvSpPr txBox="1"/>
          <p:nvPr>
            <p:ph idx="12" type="sldNum"/>
          </p:nvPr>
        </p:nvSpPr>
        <p:spPr>
          <a:xfrm>
            <a:off x="7764405" y="221797"/>
            <a:ext cx="628800" cy="575700"/>
          </a:xfrm>
          <a:prstGeom prst="rect">
            <a:avLst/>
          </a:prstGeom>
          <a:noFill/>
          <a:ln>
            <a:noFill/>
          </a:ln>
        </p:spPr>
        <p:txBody>
          <a:bodyPr anchorCtr="0" anchor="b"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2" name="Shape 112"/>
        <p:cNvGrpSpPr/>
        <p:nvPr/>
      </p:nvGrpSpPr>
      <p:grpSpPr>
        <a:xfrm>
          <a:off x="0" y="0"/>
          <a:ext cx="0" cy="0"/>
          <a:chOff x="0" y="0"/>
          <a:chExt cx="0" cy="0"/>
        </a:xfrm>
      </p:grpSpPr>
      <p:sp>
        <p:nvSpPr>
          <p:cNvPr id="113" name="Google Shape;113;p22"/>
          <p:cNvSpPr txBox="1"/>
          <p:nvPr>
            <p:ph type="title"/>
          </p:nvPr>
        </p:nvSpPr>
        <p:spPr>
          <a:xfrm>
            <a:off x="865430" y="1390644"/>
            <a:ext cx="3819600" cy="11811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Clr>
                <a:schemeClr val="lt2"/>
              </a:buClr>
              <a:buSzPts val="2700"/>
              <a:buFont typeface="Century Gothic"/>
              <a:buNone/>
              <a:defRPr b="0" sz="2700"/>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4" name="Google Shape;114;p22"/>
          <p:cNvSpPr/>
          <p:nvPr>
            <p:ph idx="2" type="pic"/>
          </p:nvPr>
        </p:nvSpPr>
        <p:spPr>
          <a:xfrm>
            <a:off x="5212160" y="857250"/>
            <a:ext cx="2400300" cy="3429000"/>
          </a:xfrm>
          <a:prstGeom prst="roundRect">
            <a:avLst>
              <a:gd fmla="val 1858" name="adj"/>
            </a:avLst>
          </a:prstGeom>
          <a:noFill/>
          <a:ln>
            <a:noFill/>
          </a:ln>
          <a:effectLst>
            <a:outerShdw blurRad="50800" rotWithShape="0" algn="tl" dir="5400000" dist="50800">
              <a:srgbClr val="000000">
                <a:alpha val="42750"/>
              </a:srgbClr>
            </a:outerShdw>
          </a:effectLst>
        </p:spPr>
        <p:txBody>
          <a:bodyPr anchorCtr="0" anchor="t" bIns="34275" lIns="68575" spcFirstLastPara="1" rIns="68575" wrap="square" tIns="34275">
            <a:noAutofit/>
          </a:bodyPr>
          <a:lstStyle>
            <a:lvl1pPr lvl="0" marR="0" rtl="0" algn="ctr">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1pPr>
            <a:lvl2pPr lvl="1"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2pPr>
            <a:lvl3pPr lvl="2"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3pPr>
            <a:lvl4pPr lvl="3"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4pPr>
            <a:lvl5pPr lvl="4"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5pPr>
            <a:lvl6pPr lvl="5"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6pPr>
            <a:lvl7pPr lvl="6"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7pPr>
            <a:lvl8pPr lvl="7"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8pPr>
            <a:lvl9pPr lvl="8"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9pPr>
          </a:lstStyle>
          <a:p/>
        </p:txBody>
      </p:sp>
      <p:sp>
        <p:nvSpPr>
          <p:cNvPr id="115" name="Google Shape;115;p22"/>
          <p:cNvSpPr txBox="1"/>
          <p:nvPr>
            <p:ph idx="1" type="body"/>
          </p:nvPr>
        </p:nvSpPr>
        <p:spPr>
          <a:xfrm>
            <a:off x="866216" y="2743200"/>
            <a:ext cx="3813900" cy="1028700"/>
          </a:xfrm>
          <a:prstGeom prst="rect">
            <a:avLst/>
          </a:prstGeom>
          <a:noFill/>
          <a:ln>
            <a:noFill/>
          </a:ln>
        </p:spPr>
        <p:txBody>
          <a:bodyPr anchorCtr="0" anchor="t" bIns="34275" lIns="68575" spcFirstLastPara="1" rIns="68575" wrap="square" tIns="34275">
            <a:noAutofit/>
          </a:bodyPr>
          <a:lstStyle>
            <a:lvl1pPr indent="-228600" lvl="0" marL="457200" rtl="0" algn="l">
              <a:spcBef>
                <a:spcPts val="800"/>
              </a:spcBef>
              <a:spcAft>
                <a:spcPts val="0"/>
              </a:spcAft>
              <a:buSzPts val="800"/>
              <a:buNone/>
              <a:defRPr sz="1100"/>
            </a:lvl1pPr>
            <a:lvl2pPr indent="-228600" lvl="1" marL="914400" rtl="0" algn="l">
              <a:spcBef>
                <a:spcPts val="800"/>
              </a:spcBef>
              <a:spcAft>
                <a:spcPts val="0"/>
              </a:spcAft>
              <a:buSzPts val="700"/>
              <a:buNone/>
              <a:defRPr sz="900"/>
            </a:lvl2pPr>
            <a:lvl3pPr indent="-228600" lvl="2" marL="1371600" rtl="0" algn="l">
              <a:spcBef>
                <a:spcPts val="800"/>
              </a:spcBef>
              <a:spcAft>
                <a:spcPts val="0"/>
              </a:spcAft>
              <a:buSzPts val="600"/>
              <a:buNone/>
              <a:defRPr sz="800"/>
            </a:lvl3pPr>
            <a:lvl4pPr indent="-228600" lvl="3" marL="1828800" rtl="0" algn="l">
              <a:spcBef>
                <a:spcPts val="800"/>
              </a:spcBef>
              <a:spcAft>
                <a:spcPts val="0"/>
              </a:spcAft>
              <a:buSzPts val="500"/>
              <a:buNone/>
              <a:defRPr sz="700"/>
            </a:lvl4pPr>
            <a:lvl5pPr indent="-228600" lvl="4" marL="2286000" rtl="0" algn="l">
              <a:spcBef>
                <a:spcPts val="800"/>
              </a:spcBef>
              <a:spcAft>
                <a:spcPts val="0"/>
              </a:spcAft>
              <a:buSzPts val="500"/>
              <a:buNone/>
              <a:defRPr sz="700"/>
            </a:lvl5pPr>
            <a:lvl6pPr indent="-228600" lvl="5" marL="2743200" rtl="0" algn="l">
              <a:spcBef>
                <a:spcPts val="800"/>
              </a:spcBef>
              <a:spcAft>
                <a:spcPts val="0"/>
              </a:spcAft>
              <a:buSzPts val="500"/>
              <a:buNone/>
              <a:defRPr sz="700"/>
            </a:lvl6pPr>
            <a:lvl7pPr indent="-228600" lvl="6" marL="3200400" rtl="0" algn="l">
              <a:spcBef>
                <a:spcPts val="800"/>
              </a:spcBef>
              <a:spcAft>
                <a:spcPts val="0"/>
              </a:spcAft>
              <a:buSzPts val="500"/>
              <a:buNone/>
              <a:defRPr sz="700"/>
            </a:lvl7pPr>
            <a:lvl8pPr indent="-228600" lvl="7" marL="3657600" rtl="0" algn="l">
              <a:spcBef>
                <a:spcPts val="800"/>
              </a:spcBef>
              <a:spcAft>
                <a:spcPts val="0"/>
              </a:spcAft>
              <a:buSzPts val="500"/>
              <a:buNone/>
              <a:defRPr sz="700"/>
            </a:lvl8pPr>
            <a:lvl9pPr indent="-228600" lvl="8" marL="4114800" rtl="0" algn="l">
              <a:spcBef>
                <a:spcPts val="800"/>
              </a:spcBef>
              <a:spcAft>
                <a:spcPts val="0"/>
              </a:spcAft>
              <a:buSzPts val="500"/>
              <a:buNone/>
              <a:defRPr sz="700"/>
            </a:lvl9pPr>
          </a:lstStyle>
          <a:p/>
        </p:txBody>
      </p:sp>
      <p:sp>
        <p:nvSpPr>
          <p:cNvPr id="116" name="Google Shape;116;p22"/>
          <p:cNvSpPr txBox="1"/>
          <p:nvPr>
            <p:ph idx="10" type="dt"/>
          </p:nvPr>
        </p:nvSpPr>
        <p:spPr>
          <a:xfrm rot="5400000">
            <a:off x="7616654" y="1343101"/>
            <a:ext cx="743100" cy="228600"/>
          </a:xfrm>
          <a:prstGeom prst="rect">
            <a:avLst/>
          </a:prstGeom>
          <a:noFill/>
          <a:ln>
            <a:noFill/>
          </a:ln>
        </p:spPr>
        <p:txBody>
          <a:bodyPr anchorCtr="0" anchor="t"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7" name="Google Shape;117;p22"/>
          <p:cNvSpPr txBox="1"/>
          <p:nvPr>
            <p:ph idx="11" type="ftr"/>
          </p:nvPr>
        </p:nvSpPr>
        <p:spPr>
          <a:xfrm rot="5400000">
            <a:off x="6713603" y="2419050"/>
            <a:ext cx="2895000" cy="2286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8" name="Google Shape;118;p22"/>
          <p:cNvSpPr txBox="1"/>
          <p:nvPr>
            <p:ph idx="12" type="sldNum"/>
          </p:nvPr>
        </p:nvSpPr>
        <p:spPr>
          <a:xfrm>
            <a:off x="7764405" y="221797"/>
            <a:ext cx="628800" cy="575700"/>
          </a:xfrm>
          <a:prstGeom prst="rect">
            <a:avLst/>
          </a:prstGeom>
          <a:noFill/>
          <a:ln>
            <a:noFill/>
          </a:ln>
        </p:spPr>
        <p:txBody>
          <a:bodyPr anchorCtr="0" anchor="b"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119" name="Shape 119"/>
        <p:cNvGrpSpPr/>
        <p:nvPr/>
      </p:nvGrpSpPr>
      <p:grpSpPr>
        <a:xfrm>
          <a:off x="0" y="0"/>
          <a:ext cx="0" cy="0"/>
          <a:chOff x="0" y="0"/>
          <a:chExt cx="0" cy="0"/>
        </a:xfrm>
      </p:grpSpPr>
      <p:sp>
        <p:nvSpPr>
          <p:cNvPr id="120" name="Google Shape;120;p23"/>
          <p:cNvSpPr txBox="1"/>
          <p:nvPr>
            <p:ph type="title"/>
          </p:nvPr>
        </p:nvSpPr>
        <p:spPr>
          <a:xfrm>
            <a:off x="866217" y="3600440"/>
            <a:ext cx="6619200" cy="4251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Clr>
                <a:schemeClr val="lt2"/>
              </a:buClr>
              <a:buSzPts val="1800"/>
              <a:buFont typeface="Century Gothic"/>
              <a:buNone/>
              <a:defRPr b="0" sz="1800"/>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1" name="Google Shape;121;p23"/>
          <p:cNvSpPr/>
          <p:nvPr>
            <p:ph idx="2" type="pic"/>
          </p:nvPr>
        </p:nvSpPr>
        <p:spPr>
          <a:xfrm>
            <a:off x="866216" y="514350"/>
            <a:ext cx="6619200" cy="2730600"/>
          </a:xfrm>
          <a:prstGeom prst="roundRect">
            <a:avLst>
              <a:gd fmla="val 1858" name="adj"/>
            </a:avLst>
          </a:prstGeom>
          <a:noFill/>
          <a:ln>
            <a:noFill/>
          </a:ln>
          <a:effectLst>
            <a:outerShdw blurRad="50800" rotWithShape="0" algn="tl" dir="5400000" dist="50800">
              <a:srgbClr val="000000">
                <a:alpha val="42750"/>
              </a:srgbClr>
            </a:outerShdw>
          </a:effectLst>
        </p:spPr>
        <p:txBody>
          <a:bodyPr anchorCtr="0" anchor="t" bIns="34275" lIns="68575" spcFirstLastPara="1" rIns="68575" wrap="square" tIns="34275">
            <a:noAutofit/>
          </a:bodyPr>
          <a:lstStyle>
            <a:lvl1pPr lvl="0" marR="0" rtl="0" algn="ctr">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1pPr>
            <a:lvl2pPr lvl="1"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2pPr>
            <a:lvl3pPr lvl="2"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3pPr>
            <a:lvl4pPr lvl="3"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4pPr>
            <a:lvl5pPr lvl="4"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5pPr>
            <a:lvl6pPr lvl="5"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6pPr>
            <a:lvl7pPr lvl="6"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7pPr>
            <a:lvl8pPr lvl="7"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8pPr>
            <a:lvl9pPr lvl="8"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9pPr>
          </a:lstStyle>
          <a:p/>
        </p:txBody>
      </p:sp>
      <p:sp>
        <p:nvSpPr>
          <p:cNvPr id="122" name="Google Shape;122;p23"/>
          <p:cNvSpPr txBox="1"/>
          <p:nvPr>
            <p:ph idx="1" type="body"/>
          </p:nvPr>
        </p:nvSpPr>
        <p:spPr>
          <a:xfrm>
            <a:off x="866217" y="4025494"/>
            <a:ext cx="6619200" cy="370500"/>
          </a:xfrm>
          <a:prstGeom prst="rect">
            <a:avLst/>
          </a:prstGeom>
          <a:noFill/>
          <a:ln>
            <a:noFill/>
          </a:ln>
        </p:spPr>
        <p:txBody>
          <a:bodyPr anchorCtr="0" anchor="t" bIns="34275" lIns="68575" spcFirstLastPara="1" rIns="68575" wrap="square" tIns="34275">
            <a:noAutofit/>
          </a:bodyPr>
          <a:lstStyle>
            <a:lvl1pPr indent="-228600" lvl="0" marL="457200" rtl="0" algn="l">
              <a:spcBef>
                <a:spcPts val="800"/>
              </a:spcBef>
              <a:spcAft>
                <a:spcPts val="0"/>
              </a:spcAft>
              <a:buSzPts val="700"/>
              <a:buNone/>
              <a:defRPr sz="900"/>
            </a:lvl1pPr>
            <a:lvl2pPr indent="-228600" lvl="1" marL="914400" rtl="0" algn="l">
              <a:spcBef>
                <a:spcPts val="800"/>
              </a:spcBef>
              <a:spcAft>
                <a:spcPts val="0"/>
              </a:spcAft>
              <a:buSzPts val="700"/>
              <a:buNone/>
              <a:defRPr sz="900"/>
            </a:lvl2pPr>
            <a:lvl3pPr indent="-228600" lvl="2" marL="1371600" rtl="0" algn="l">
              <a:spcBef>
                <a:spcPts val="800"/>
              </a:spcBef>
              <a:spcAft>
                <a:spcPts val="0"/>
              </a:spcAft>
              <a:buSzPts val="600"/>
              <a:buNone/>
              <a:defRPr sz="800"/>
            </a:lvl3pPr>
            <a:lvl4pPr indent="-228600" lvl="3" marL="1828800" rtl="0" algn="l">
              <a:spcBef>
                <a:spcPts val="800"/>
              </a:spcBef>
              <a:spcAft>
                <a:spcPts val="0"/>
              </a:spcAft>
              <a:buSzPts val="500"/>
              <a:buNone/>
              <a:defRPr sz="700"/>
            </a:lvl4pPr>
            <a:lvl5pPr indent="-228600" lvl="4" marL="2286000" rtl="0" algn="l">
              <a:spcBef>
                <a:spcPts val="800"/>
              </a:spcBef>
              <a:spcAft>
                <a:spcPts val="0"/>
              </a:spcAft>
              <a:buSzPts val="500"/>
              <a:buNone/>
              <a:defRPr sz="700"/>
            </a:lvl5pPr>
            <a:lvl6pPr indent="-228600" lvl="5" marL="2743200" rtl="0" algn="l">
              <a:spcBef>
                <a:spcPts val="800"/>
              </a:spcBef>
              <a:spcAft>
                <a:spcPts val="0"/>
              </a:spcAft>
              <a:buSzPts val="500"/>
              <a:buNone/>
              <a:defRPr sz="700"/>
            </a:lvl6pPr>
            <a:lvl7pPr indent="-228600" lvl="6" marL="3200400" rtl="0" algn="l">
              <a:spcBef>
                <a:spcPts val="800"/>
              </a:spcBef>
              <a:spcAft>
                <a:spcPts val="0"/>
              </a:spcAft>
              <a:buSzPts val="500"/>
              <a:buNone/>
              <a:defRPr sz="700"/>
            </a:lvl7pPr>
            <a:lvl8pPr indent="-228600" lvl="7" marL="3657600" rtl="0" algn="l">
              <a:spcBef>
                <a:spcPts val="800"/>
              </a:spcBef>
              <a:spcAft>
                <a:spcPts val="0"/>
              </a:spcAft>
              <a:buSzPts val="500"/>
              <a:buNone/>
              <a:defRPr sz="700"/>
            </a:lvl8pPr>
            <a:lvl9pPr indent="-228600" lvl="8" marL="4114800" rtl="0" algn="l">
              <a:spcBef>
                <a:spcPts val="800"/>
              </a:spcBef>
              <a:spcAft>
                <a:spcPts val="0"/>
              </a:spcAft>
              <a:buSzPts val="500"/>
              <a:buNone/>
              <a:defRPr sz="700"/>
            </a:lvl9pPr>
          </a:lstStyle>
          <a:p/>
        </p:txBody>
      </p:sp>
      <p:sp>
        <p:nvSpPr>
          <p:cNvPr id="123" name="Google Shape;123;p23"/>
          <p:cNvSpPr txBox="1"/>
          <p:nvPr>
            <p:ph idx="10" type="dt"/>
          </p:nvPr>
        </p:nvSpPr>
        <p:spPr>
          <a:xfrm rot="5400000">
            <a:off x="7616654" y="1343101"/>
            <a:ext cx="743100" cy="228600"/>
          </a:xfrm>
          <a:prstGeom prst="rect">
            <a:avLst/>
          </a:prstGeom>
          <a:noFill/>
          <a:ln>
            <a:noFill/>
          </a:ln>
        </p:spPr>
        <p:txBody>
          <a:bodyPr anchorCtr="0" anchor="t"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4" name="Google Shape;124;p23"/>
          <p:cNvSpPr txBox="1"/>
          <p:nvPr>
            <p:ph idx="11" type="ftr"/>
          </p:nvPr>
        </p:nvSpPr>
        <p:spPr>
          <a:xfrm rot="5400000">
            <a:off x="6713603" y="2419050"/>
            <a:ext cx="2895000" cy="2286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5" name="Google Shape;125;p23"/>
          <p:cNvSpPr txBox="1"/>
          <p:nvPr>
            <p:ph idx="12" type="sldNum"/>
          </p:nvPr>
        </p:nvSpPr>
        <p:spPr>
          <a:xfrm>
            <a:off x="7764405" y="221797"/>
            <a:ext cx="628800" cy="575700"/>
          </a:xfrm>
          <a:prstGeom prst="rect">
            <a:avLst/>
          </a:prstGeom>
          <a:noFill/>
          <a:ln>
            <a:noFill/>
          </a:ln>
        </p:spPr>
        <p:txBody>
          <a:bodyPr anchorCtr="0" anchor="b"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26" name="Shape 126"/>
        <p:cNvGrpSpPr/>
        <p:nvPr/>
      </p:nvGrpSpPr>
      <p:grpSpPr>
        <a:xfrm>
          <a:off x="0" y="0"/>
          <a:ext cx="0" cy="0"/>
          <a:chOff x="0" y="0"/>
          <a:chExt cx="0" cy="0"/>
        </a:xfrm>
      </p:grpSpPr>
      <p:sp>
        <p:nvSpPr>
          <p:cNvPr id="127" name="Google Shape;127;p24"/>
          <p:cNvSpPr txBox="1"/>
          <p:nvPr>
            <p:ph type="title"/>
          </p:nvPr>
        </p:nvSpPr>
        <p:spPr>
          <a:xfrm>
            <a:off x="866216" y="1085850"/>
            <a:ext cx="6619200" cy="1485900"/>
          </a:xfrm>
          <a:prstGeom prst="rect">
            <a:avLst/>
          </a:prstGeom>
          <a:noFill/>
          <a:ln>
            <a:noFill/>
          </a:ln>
        </p:spPr>
        <p:txBody>
          <a:bodyPr anchorCtr="0" anchor="t" bIns="34275" lIns="68575" spcFirstLastPara="1" rIns="68575" wrap="square" tIns="34275">
            <a:noAutofit/>
          </a:bodyPr>
          <a:lstStyle>
            <a:lvl1pPr lvl="0" rtl="0" algn="l">
              <a:spcBef>
                <a:spcPts val="0"/>
              </a:spcBef>
              <a:spcAft>
                <a:spcPts val="0"/>
              </a:spcAft>
              <a:buClr>
                <a:schemeClr val="lt2"/>
              </a:buClr>
              <a:buSzPts val="3600"/>
              <a:buFont typeface="Century Gothic"/>
              <a:buNone/>
              <a:defRPr sz="3600"/>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8" name="Google Shape;128;p24"/>
          <p:cNvSpPr txBox="1"/>
          <p:nvPr>
            <p:ph idx="1" type="body"/>
          </p:nvPr>
        </p:nvSpPr>
        <p:spPr>
          <a:xfrm>
            <a:off x="866216" y="2743200"/>
            <a:ext cx="6619200" cy="1771800"/>
          </a:xfrm>
          <a:prstGeom prst="rect">
            <a:avLst/>
          </a:prstGeom>
          <a:noFill/>
          <a:ln>
            <a:noFill/>
          </a:ln>
        </p:spPr>
        <p:txBody>
          <a:bodyPr anchorCtr="0" anchor="ctr" bIns="34275" lIns="68575" spcFirstLastPara="1" rIns="68575" wrap="square" tIns="34275">
            <a:noAutofit/>
          </a:bodyPr>
          <a:lstStyle>
            <a:lvl1pPr indent="-228600" lvl="0" marL="457200" rtl="0" algn="l">
              <a:spcBef>
                <a:spcPts val="800"/>
              </a:spcBef>
              <a:spcAft>
                <a:spcPts val="0"/>
              </a:spcAft>
              <a:buSzPts val="1100"/>
              <a:buNone/>
              <a:defRPr sz="1400"/>
            </a:lvl1pPr>
            <a:lvl2pPr indent="-228600" lvl="1" marL="914400" rtl="0" algn="l">
              <a:spcBef>
                <a:spcPts val="800"/>
              </a:spcBef>
              <a:spcAft>
                <a:spcPts val="0"/>
              </a:spcAft>
              <a:buSzPts val="700"/>
              <a:buNone/>
              <a:defRPr sz="900"/>
            </a:lvl2pPr>
            <a:lvl3pPr indent="-228600" lvl="2" marL="1371600" rtl="0" algn="l">
              <a:spcBef>
                <a:spcPts val="800"/>
              </a:spcBef>
              <a:spcAft>
                <a:spcPts val="0"/>
              </a:spcAft>
              <a:buSzPts val="600"/>
              <a:buNone/>
              <a:defRPr sz="800"/>
            </a:lvl3pPr>
            <a:lvl4pPr indent="-228600" lvl="3" marL="1828800" rtl="0" algn="l">
              <a:spcBef>
                <a:spcPts val="800"/>
              </a:spcBef>
              <a:spcAft>
                <a:spcPts val="0"/>
              </a:spcAft>
              <a:buSzPts val="500"/>
              <a:buNone/>
              <a:defRPr sz="700"/>
            </a:lvl4pPr>
            <a:lvl5pPr indent="-228600" lvl="4" marL="2286000" rtl="0" algn="l">
              <a:spcBef>
                <a:spcPts val="800"/>
              </a:spcBef>
              <a:spcAft>
                <a:spcPts val="0"/>
              </a:spcAft>
              <a:buSzPts val="500"/>
              <a:buNone/>
              <a:defRPr sz="700"/>
            </a:lvl5pPr>
            <a:lvl6pPr indent="-228600" lvl="5" marL="2743200" rtl="0" algn="l">
              <a:spcBef>
                <a:spcPts val="800"/>
              </a:spcBef>
              <a:spcAft>
                <a:spcPts val="0"/>
              </a:spcAft>
              <a:buSzPts val="500"/>
              <a:buNone/>
              <a:defRPr sz="700"/>
            </a:lvl6pPr>
            <a:lvl7pPr indent="-228600" lvl="6" marL="3200400" rtl="0" algn="l">
              <a:spcBef>
                <a:spcPts val="800"/>
              </a:spcBef>
              <a:spcAft>
                <a:spcPts val="0"/>
              </a:spcAft>
              <a:buSzPts val="500"/>
              <a:buNone/>
              <a:defRPr sz="700"/>
            </a:lvl7pPr>
            <a:lvl8pPr indent="-228600" lvl="7" marL="3657600" rtl="0" algn="l">
              <a:spcBef>
                <a:spcPts val="800"/>
              </a:spcBef>
              <a:spcAft>
                <a:spcPts val="0"/>
              </a:spcAft>
              <a:buSzPts val="500"/>
              <a:buNone/>
              <a:defRPr sz="700"/>
            </a:lvl8pPr>
            <a:lvl9pPr indent="-228600" lvl="8" marL="4114800" rtl="0" algn="l">
              <a:spcBef>
                <a:spcPts val="800"/>
              </a:spcBef>
              <a:spcAft>
                <a:spcPts val="0"/>
              </a:spcAft>
              <a:buSzPts val="500"/>
              <a:buNone/>
              <a:defRPr sz="700"/>
            </a:lvl9pPr>
          </a:lstStyle>
          <a:p/>
        </p:txBody>
      </p:sp>
      <p:sp>
        <p:nvSpPr>
          <p:cNvPr id="129" name="Google Shape;129;p24"/>
          <p:cNvSpPr txBox="1"/>
          <p:nvPr>
            <p:ph idx="10" type="dt"/>
          </p:nvPr>
        </p:nvSpPr>
        <p:spPr>
          <a:xfrm rot="5400000">
            <a:off x="7616654" y="1343101"/>
            <a:ext cx="743100" cy="228600"/>
          </a:xfrm>
          <a:prstGeom prst="rect">
            <a:avLst/>
          </a:prstGeom>
          <a:noFill/>
          <a:ln>
            <a:noFill/>
          </a:ln>
        </p:spPr>
        <p:txBody>
          <a:bodyPr anchorCtr="0" anchor="t"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0" name="Google Shape;130;p24"/>
          <p:cNvSpPr txBox="1"/>
          <p:nvPr>
            <p:ph idx="11" type="ftr"/>
          </p:nvPr>
        </p:nvSpPr>
        <p:spPr>
          <a:xfrm rot="5400000">
            <a:off x="6713603" y="2419050"/>
            <a:ext cx="2895000" cy="2286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1" name="Google Shape;131;p24"/>
          <p:cNvSpPr txBox="1"/>
          <p:nvPr>
            <p:ph idx="12" type="sldNum"/>
          </p:nvPr>
        </p:nvSpPr>
        <p:spPr>
          <a:xfrm>
            <a:off x="7764405" y="221797"/>
            <a:ext cx="628800" cy="575700"/>
          </a:xfrm>
          <a:prstGeom prst="rect">
            <a:avLst/>
          </a:prstGeom>
          <a:noFill/>
          <a:ln>
            <a:noFill/>
          </a:ln>
        </p:spPr>
        <p:txBody>
          <a:bodyPr anchorCtr="0" anchor="b"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32" name="Shape 132"/>
        <p:cNvGrpSpPr/>
        <p:nvPr/>
      </p:nvGrpSpPr>
      <p:grpSpPr>
        <a:xfrm>
          <a:off x="0" y="0"/>
          <a:ext cx="0" cy="0"/>
          <a:chOff x="0" y="0"/>
          <a:chExt cx="0" cy="0"/>
        </a:xfrm>
      </p:grpSpPr>
      <p:sp>
        <p:nvSpPr>
          <p:cNvPr id="133" name="Google Shape;133;p25"/>
          <p:cNvSpPr txBox="1"/>
          <p:nvPr>
            <p:ph type="title"/>
          </p:nvPr>
        </p:nvSpPr>
        <p:spPr>
          <a:xfrm>
            <a:off x="1181101" y="1085850"/>
            <a:ext cx="5999400" cy="1742700"/>
          </a:xfrm>
          <a:prstGeom prst="rect">
            <a:avLst/>
          </a:prstGeom>
          <a:noFill/>
          <a:ln>
            <a:noFill/>
          </a:ln>
        </p:spPr>
        <p:txBody>
          <a:bodyPr anchorCtr="0" anchor="t" bIns="34275" lIns="68575" spcFirstLastPara="1" rIns="68575" wrap="square" tIns="34275">
            <a:noAutofit/>
          </a:bodyPr>
          <a:lstStyle>
            <a:lvl1pPr lvl="0" rtl="0" algn="l">
              <a:spcBef>
                <a:spcPts val="0"/>
              </a:spcBef>
              <a:spcAft>
                <a:spcPts val="0"/>
              </a:spcAft>
              <a:buClr>
                <a:schemeClr val="lt2"/>
              </a:buClr>
              <a:buSzPts val="3600"/>
              <a:buFont typeface="Century Gothic"/>
              <a:buNone/>
              <a:defRPr sz="3600"/>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4" name="Google Shape;134;p25"/>
          <p:cNvSpPr txBox="1"/>
          <p:nvPr>
            <p:ph idx="1" type="body"/>
          </p:nvPr>
        </p:nvSpPr>
        <p:spPr>
          <a:xfrm>
            <a:off x="1447800" y="2828380"/>
            <a:ext cx="5459700" cy="256800"/>
          </a:xfrm>
          <a:prstGeom prst="rect">
            <a:avLst/>
          </a:prstGeom>
          <a:noFill/>
          <a:ln>
            <a:noFill/>
          </a:ln>
        </p:spPr>
        <p:txBody>
          <a:bodyPr anchorCtr="0" anchor="t" bIns="34275" lIns="68575" spcFirstLastPara="1" rIns="68575" wrap="square" tIns="34275">
            <a:noAutofit/>
          </a:bodyPr>
          <a:lstStyle>
            <a:lvl1pPr indent="-228600" lvl="0" marL="457200" rtl="0" algn="l">
              <a:spcBef>
                <a:spcPts val="800"/>
              </a:spcBef>
              <a:spcAft>
                <a:spcPts val="0"/>
              </a:spcAft>
              <a:buSzPts val="800"/>
              <a:buNone/>
              <a:defRPr b="0" i="0" sz="1100" cap="small">
                <a:solidFill>
                  <a:srgbClr val="86D1D8"/>
                </a:solidFill>
                <a:latin typeface="Century Gothic"/>
                <a:ea typeface="Century Gothic"/>
                <a:cs typeface="Century Gothic"/>
                <a:sym typeface="Century Gothic"/>
              </a:defRPr>
            </a:lvl1pPr>
            <a:lvl2pPr indent="-228600" lvl="1" marL="914400" rtl="0" algn="l">
              <a:spcBef>
                <a:spcPts val="800"/>
              </a:spcBef>
              <a:spcAft>
                <a:spcPts val="0"/>
              </a:spcAft>
              <a:buSzPts val="700"/>
              <a:buNone/>
              <a:defRPr sz="900"/>
            </a:lvl2pPr>
            <a:lvl3pPr indent="-228600" lvl="2" marL="1371600" rtl="0" algn="l">
              <a:spcBef>
                <a:spcPts val="800"/>
              </a:spcBef>
              <a:spcAft>
                <a:spcPts val="0"/>
              </a:spcAft>
              <a:buSzPts val="600"/>
              <a:buNone/>
              <a:defRPr sz="800"/>
            </a:lvl3pPr>
            <a:lvl4pPr indent="-228600" lvl="3" marL="1828800" rtl="0" algn="l">
              <a:spcBef>
                <a:spcPts val="800"/>
              </a:spcBef>
              <a:spcAft>
                <a:spcPts val="0"/>
              </a:spcAft>
              <a:buSzPts val="500"/>
              <a:buNone/>
              <a:defRPr sz="700"/>
            </a:lvl4pPr>
            <a:lvl5pPr indent="-228600" lvl="4" marL="2286000" rtl="0" algn="l">
              <a:spcBef>
                <a:spcPts val="800"/>
              </a:spcBef>
              <a:spcAft>
                <a:spcPts val="0"/>
              </a:spcAft>
              <a:buSzPts val="500"/>
              <a:buNone/>
              <a:defRPr sz="700"/>
            </a:lvl5pPr>
            <a:lvl6pPr indent="-228600" lvl="5" marL="2743200" rtl="0" algn="l">
              <a:spcBef>
                <a:spcPts val="800"/>
              </a:spcBef>
              <a:spcAft>
                <a:spcPts val="0"/>
              </a:spcAft>
              <a:buSzPts val="500"/>
              <a:buNone/>
              <a:defRPr sz="700"/>
            </a:lvl6pPr>
            <a:lvl7pPr indent="-228600" lvl="6" marL="3200400" rtl="0" algn="l">
              <a:spcBef>
                <a:spcPts val="800"/>
              </a:spcBef>
              <a:spcAft>
                <a:spcPts val="0"/>
              </a:spcAft>
              <a:buSzPts val="500"/>
              <a:buNone/>
              <a:defRPr sz="700"/>
            </a:lvl7pPr>
            <a:lvl8pPr indent="-228600" lvl="7" marL="3657600" rtl="0" algn="l">
              <a:spcBef>
                <a:spcPts val="800"/>
              </a:spcBef>
              <a:spcAft>
                <a:spcPts val="0"/>
              </a:spcAft>
              <a:buSzPts val="500"/>
              <a:buNone/>
              <a:defRPr sz="700"/>
            </a:lvl8pPr>
            <a:lvl9pPr indent="-228600" lvl="8" marL="4114800" rtl="0" algn="l">
              <a:spcBef>
                <a:spcPts val="800"/>
              </a:spcBef>
              <a:spcAft>
                <a:spcPts val="0"/>
              </a:spcAft>
              <a:buSzPts val="500"/>
              <a:buNone/>
              <a:defRPr sz="700"/>
            </a:lvl9pPr>
          </a:lstStyle>
          <a:p/>
        </p:txBody>
      </p:sp>
      <p:sp>
        <p:nvSpPr>
          <p:cNvPr id="135" name="Google Shape;135;p25"/>
          <p:cNvSpPr txBox="1"/>
          <p:nvPr>
            <p:ph idx="2" type="body"/>
          </p:nvPr>
        </p:nvSpPr>
        <p:spPr>
          <a:xfrm>
            <a:off x="866216" y="3262993"/>
            <a:ext cx="6619200" cy="1257300"/>
          </a:xfrm>
          <a:prstGeom prst="rect">
            <a:avLst/>
          </a:prstGeom>
          <a:noFill/>
          <a:ln>
            <a:noFill/>
          </a:ln>
        </p:spPr>
        <p:txBody>
          <a:bodyPr anchorCtr="0" anchor="ctr" bIns="34275" lIns="68575" spcFirstLastPara="1" rIns="68575" wrap="square" tIns="34275">
            <a:noAutofit/>
          </a:bodyPr>
          <a:lstStyle>
            <a:lvl1pPr indent="-228600" lvl="0" marL="457200" rtl="0" algn="l">
              <a:spcBef>
                <a:spcPts val="800"/>
              </a:spcBef>
              <a:spcAft>
                <a:spcPts val="0"/>
              </a:spcAft>
              <a:buSzPts val="1100"/>
              <a:buNone/>
              <a:defRPr sz="1400"/>
            </a:lvl1pPr>
            <a:lvl2pPr indent="-228600" lvl="1" marL="914400" rtl="0" algn="l">
              <a:spcBef>
                <a:spcPts val="800"/>
              </a:spcBef>
              <a:spcAft>
                <a:spcPts val="0"/>
              </a:spcAft>
              <a:buSzPts val="700"/>
              <a:buNone/>
              <a:defRPr sz="900"/>
            </a:lvl2pPr>
            <a:lvl3pPr indent="-228600" lvl="2" marL="1371600" rtl="0" algn="l">
              <a:spcBef>
                <a:spcPts val="800"/>
              </a:spcBef>
              <a:spcAft>
                <a:spcPts val="0"/>
              </a:spcAft>
              <a:buSzPts val="600"/>
              <a:buNone/>
              <a:defRPr sz="800"/>
            </a:lvl3pPr>
            <a:lvl4pPr indent="-228600" lvl="3" marL="1828800" rtl="0" algn="l">
              <a:spcBef>
                <a:spcPts val="800"/>
              </a:spcBef>
              <a:spcAft>
                <a:spcPts val="0"/>
              </a:spcAft>
              <a:buSzPts val="500"/>
              <a:buNone/>
              <a:defRPr sz="700"/>
            </a:lvl4pPr>
            <a:lvl5pPr indent="-228600" lvl="4" marL="2286000" rtl="0" algn="l">
              <a:spcBef>
                <a:spcPts val="800"/>
              </a:spcBef>
              <a:spcAft>
                <a:spcPts val="0"/>
              </a:spcAft>
              <a:buSzPts val="500"/>
              <a:buNone/>
              <a:defRPr sz="700"/>
            </a:lvl5pPr>
            <a:lvl6pPr indent="-228600" lvl="5" marL="2743200" rtl="0" algn="l">
              <a:spcBef>
                <a:spcPts val="800"/>
              </a:spcBef>
              <a:spcAft>
                <a:spcPts val="0"/>
              </a:spcAft>
              <a:buSzPts val="500"/>
              <a:buNone/>
              <a:defRPr sz="700"/>
            </a:lvl6pPr>
            <a:lvl7pPr indent="-228600" lvl="6" marL="3200400" rtl="0" algn="l">
              <a:spcBef>
                <a:spcPts val="800"/>
              </a:spcBef>
              <a:spcAft>
                <a:spcPts val="0"/>
              </a:spcAft>
              <a:buSzPts val="500"/>
              <a:buNone/>
              <a:defRPr sz="700"/>
            </a:lvl7pPr>
            <a:lvl8pPr indent="-228600" lvl="7" marL="3657600" rtl="0" algn="l">
              <a:spcBef>
                <a:spcPts val="800"/>
              </a:spcBef>
              <a:spcAft>
                <a:spcPts val="0"/>
              </a:spcAft>
              <a:buSzPts val="500"/>
              <a:buNone/>
              <a:defRPr sz="700"/>
            </a:lvl8pPr>
            <a:lvl9pPr indent="-228600" lvl="8" marL="4114800" rtl="0" algn="l">
              <a:spcBef>
                <a:spcPts val="800"/>
              </a:spcBef>
              <a:spcAft>
                <a:spcPts val="0"/>
              </a:spcAft>
              <a:buSzPts val="500"/>
              <a:buNone/>
              <a:defRPr sz="700"/>
            </a:lvl9pPr>
          </a:lstStyle>
          <a:p/>
        </p:txBody>
      </p:sp>
      <p:sp>
        <p:nvSpPr>
          <p:cNvPr id="136" name="Google Shape;136;p25"/>
          <p:cNvSpPr txBox="1"/>
          <p:nvPr>
            <p:ph idx="10" type="dt"/>
          </p:nvPr>
        </p:nvSpPr>
        <p:spPr>
          <a:xfrm rot="5400000">
            <a:off x="7616654" y="1343101"/>
            <a:ext cx="743100" cy="228600"/>
          </a:xfrm>
          <a:prstGeom prst="rect">
            <a:avLst/>
          </a:prstGeom>
          <a:noFill/>
          <a:ln>
            <a:noFill/>
          </a:ln>
        </p:spPr>
        <p:txBody>
          <a:bodyPr anchorCtr="0" anchor="t"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7" name="Google Shape;137;p25"/>
          <p:cNvSpPr txBox="1"/>
          <p:nvPr>
            <p:ph idx="11" type="ftr"/>
          </p:nvPr>
        </p:nvSpPr>
        <p:spPr>
          <a:xfrm rot="5400000">
            <a:off x="6713603" y="2419050"/>
            <a:ext cx="2895000" cy="2286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8" name="Google Shape;138;p25"/>
          <p:cNvSpPr txBox="1"/>
          <p:nvPr>
            <p:ph idx="12" type="sldNum"/>
          </p:nvPr>
        </p:nvSpPr>
        <p:spPr>
          <a:xfrm>
            <a:off x="7764405" y="221797"/>
            <a:ext cx="628800" cy="575700"/>
          </a:xfrm>
          <a:prstGeom prst="rect">
            <a:avLst/>
          </a:prstGeom>
          <a:noFill/>
          <a:ln>
            <a:noFill/>
          </a:ln>
        </p:spPr>
        <p:txBody>
          <a:bodyPr anchorCtr="0" anchor="b"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
        <p:nvSpPr>
          <p:cNvPr id="139" name="Google Shape;139;p25"/>
          <p:cNvSpPr txBox="1"/>
          <p:nvPr/>
        </p:nvSpPr>
        <p:spPr>
          <a:xfrm>
            <a:off x="673721" y="728440"/>
            <a:ext cx="601500" cy="14772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0" i="0" lang="en-GB" sz="9200">
                <a:solidFill>
                  <a:srgbClr val="86D1D8"/>
                </a:solidFill>
                <a:latin typeface="Arial"/>
                <a:ea typeface="Arial"/>
                <a:cs typeface="Arial"/>
                <a:sym typeface="Arial"/>
              </a:rPr>
              <a:t>“</a:t>
            </a:r>
            <a:endParaRPr sz="1100"/>
          </a:p>
        </p:txBody>
      </p:sp>
      <p:sp>
        <p:nvSpPr>
          <p:cNvPr id="140" name="Google Shape;140;p25"/>
          <p:cNvSpPr txBox="1"/>
          <p:nvPr/>
        </p:nvSpPr>
        <p:spPr>
          <a:xfrm>
            <a:off x="6997867" y="1960340"/>
            <a:ext cx="601500" cy="14772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0" i="0" lang="en-GB" sz="9200">
                <a:solidFill>
                  <a:srgbClr val="86D1D8"/>
                </a:solidFill>
                <a:latin typeface="Arial"/>
                <a:ea typeface="Arial"/>
                <a:cs typeface="Arial"/>
                <a:sym typeface="Arial"/>
              </a:rPr>
              <a:t>”</a:t>
            </a:r>
            <a:endParaRPr sz="110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41" name="Shape 141"/>
        <p:cNvGrpSpPr/>
        <p:nvPr/>
      </p:nvGrpSpPr>
      <p:grpSpPr>
        <a:xfrm>
          <a:off x="0" y="0"/>
          <a:ext cx="0" cy="0"/>
          <a:chOff x="0" y="0"/>
          <a:chExt cx="0" cy="0"/>
        </a:xfrm>
      </p:grpSpPr>
      <p:sp>
        <p:nvSpPr>
          <p:cNvPr id="142" name="Google Shape;142;p26"/>
          <p:cNvSpPr txBox="1"/>
          <p:nvPr>
            <p:ph type="title"/>
          </p:nvPr>
        </p:nvSpPr>
        <p:spPr>
          <a:xfrm>
            <a:off x="866216" y="2343151"/>
            <a:ext cx="6619200" cy="12399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Clr>
                <a:schemeClr val="lt2"/>
              </a:buClr>
              <a:buSzPts val="3000"/>
              <a:buFont typeface="Century Gothic"/>
              <a:buNone/>
              <a:defRPr b="0" sz="3000" cap="none"/>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3" name="Google Shape;143;p26"/>
          <p:cNvSpPr txBox="1"/>
          <p:nvPr>
            <p:ph idx="1" type="body"/>
          </p:nvPr>
        </p:nvSpPr>
        <p:spPr>
          <a:xfrm>
            <a:off x="866216" y="3583036"/>
            <a:ext cx="6619200" cy="645300"/>
          </a:xfrm>
          <a:prstGeom prst="rect">
            <a:avLst/>
          </a:prstGeom>
          <a:noFill/>
          <a:ln>
            <a:noFill/>
          </a:ln>
        </p:spPr>
        <p:txBody>
          <a:bodyPr anchorCtr="0" anchor="t" bIns="34275" lIns="68575" spcFirstLastPara="1" rIns="68575" wrap="square" tIns="34275">
            <a:noAutofit/>
          </a:bodyPr>
          <a:lstStyle>
            <a:lvl1pPr indent="-228600" lvl="0" marL="457200" rtl="0" algn="l">
              <a:spcBef>
                <a:spcPts val="800"/>
              </a:spcBef>
              <a:spcAft>
                <a:spcPts val="0"/>
              </a:spcAft>
              <a:buSzPts val="1200"/>
              <a:buNone/>
              <a:defRPr sz="1500" cap="none">
                <a:solidFill>
                  <a:srgbClr val="86D1D8"/>
                </a:solidFill>
              </a:defRPr>
            </a:lvl1pPr>
            <a:lvl2pPr indent="-228600" lvl="1" marL="914400" rtl="0" algn="l">
              <a:spcBef>
                <a:spcPts val="800"/>
              </a:spcBef>
              <a:spcAft>
                <a:spcPts val="0"/>
              </a:spcAft>
              <a:buSzPts val="1100"/>
              <a:buNone/>
              <a:defRPr sz="1400">
                <a:solidFill>
                  <a:schemeClr val="lt1"/>
                </a:solidFill>
              </a:defRPr>
            </a:lvl2pPr>
            <a:lvl3pPr indent="-228600" lvl="2" marL="1371600" rtl="0" algn="l">
              <a:spcBef>
                <a:spcPts val="800"/>
              </a:spcBef>
              <a:spcAft>
                <a:spcPts val="0"/>
              </a:spcAft>
              <a:buSzPts val="1000"/>
              <a:buNone/>
              <a:defRPr sz="1200">
                <a:solidFill>
                  <a:schemeClr val="lt1"/>
                </a:solidFill>
              </a:defRPr>
            </a:lvl3pPr>
            <a:lvl4pPr indent="-228600" lvl="3" marL="1828800" rtl="0" algn="l">
              <a:spcBef>
                <a:spcPts val="800"/>
              </a:spcBef>
              <a:spcAft>
                <a:spcPts val="0"/>
              </a:spcAft>
              <a:buSzPts val="800"/>
              <a:buNone/>
              <a:defRPr sz="1100">
                <a:solidFill>
                  <a:schemeClr val="lt1"/>
                </a:solidFill>
              </a:defRPr>
            </a:lvl4pPr>
            <a:lvl5pPr indent="-228600" lvl="4" marL="2286000" rtl="0" algn="l">
              <a:spcBef>
                <a:spcPts val="800"/>
              </a:spcBef>
              <a:spcAft>
                <a:spcPts val="0"/>
              </a:spcAft>
              <a:buSzPts val="800"/>
              <a:buNone/>
              <a:defRPr sz="1100">
                <a:solidFill>
                  <a:schemeClr val="lt1"/>
                </a:solidFill>
              </a:defRPr>
            </a:lvl5pPr>
            <a:lvl6pPr indent="-228600" lvl="5" marL="2743200" rtl="0" algn="l">
              <a:spcBef>
                <a:spcPts val="800"/>
              </a:spcBef>
              <a:spcAft>
                <a:spcPts val="0"/>
              </a:spcAft>
              <a:buSzPts val="800"/>
              <a:buNone/>
              <a:defRPr sz="1100">
                <a:solidFill>
                  <a:schemeClr val="lt1"/>
                </a:solidFill>
              </a:defRPr>
            </a:lvl6pPr>
            <a:lvl7pPr indent="-228600" lvl="6" marL="3200400" rtl="0" algn="l">
              <a:spcBef>
                <a:spcPts val="800"/>
              </a:spcBef>
              <a:spcAft>
                <a:spcPts val="0"/>
              </a:spcAft>
              <a:buSzPts val="800"/>
              <a:buNone/>
              <a:defRPr sz="1100">
                <a:solidFill>
                  <a:schemeClr val="lt1"/>
                </a:solidFill>
              </a:defRPr>
            </a:lvl7pPr>
            <a:lvl8pPr indent="-228600" lvl="7" marL="3657600" rtl="0" algn="l">
              <a:spcBef>
                <a:spcPts val="800"/>
              </a:spcBef>
              <a:spcAft>
                <a:spcPts val="0"/>
              </a:spcAft>
              <a:buSzPts val="800"/>
              <a:buNone/>
              <a:defRPr sz="1100">
                <a:solidFill>
                  <a:schemeClr val="lt1"/>
                </a:solidFill>
              </a:defRPr>
            </a:lvl8pPr>
            <a:lvl9pPr indent="-228600" lvl="8" marL="4114800" rtl="0" algn="l">
              <a:spcBef>
                <a:spcPts val="800"/>
              </a:spcBef>
              <a:spcAft>
                <a:spcPts val="0"/>
              </a:spcAft>
              <a:buSzPts val="800"/>
              <a:buNone/>
              <a:defRPr sz="1100">
                <a:solidFill>
                  <a:schemeClr val="lt1"/>
                </a:solidFill>
              </a:defRPr>
            </a:lvl9pPr>
          </a:lstStyle>
          <a:p/>
        </p:txBody>
      </p:sp>
      <p:sp>
        <p:nvSpPr>
          <p:cNvPr id="144" name="Google Shape;144;p26"/>
          <p:cNvSpPr txBox="1"/>
          <p:nvPr>
            <p:ph idx="10" type="dt"/>
          </p:nvPr>
        </p:nvSpPr>
        <p:spPr>
          <a:xfrm rot="5400000">
            <a:off x="7616654" y="1343101"/>
            <a:ext cx="743100" cy="228600"/>
          </a:xfrm>
          <a:prstGeom prst="rect">
            <a:avLst/>
          </a:prstGeom>
          <a:noFill/>
          <a:ln>
            <a:noFill/>
          </a:ln>
        </p:spPr>
        <p:txBody>
          <a:bodyPr anchorCtr="0" anchor="t"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5" name="Google Shape;145;p26"/>
          <p:cNvSpPr txBox="1"/>
          <p:nvPr>
            <p:ph idx="11" type="ftr"/>
          </p:nvPr>
        </p:nvSpPr>
        <p:spPr>
          <a:xfrm rot="5400000">
            <a:off x="6713603" y="2419050"/>
            <a:ext cx="2895000" cy="2286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6" name="Google Shape;146;p26"/>
          <p:cNvSpPr txBox="1"/>
          <p:nvPr>
            <p:ph idx="12" type="sldNum"/>
          </p:nvPr>
        </p:nvSpPr>
        <p:spPr>
          <a:xfrm>
            <a:off x="7764405" y="221797"/>
            <a:ext cx="628800" cy="575700"/>
          </a:xfrm>
          <a:prstGeom prst="rect">
            <a:avLst/>
          </a:prstGeom>
          <a:noFill/>
          <a:ln>
            <a:noFill/>
          </a:ln>
        </p:spPr>
        <p:txBody>
          <a:bodyPr anchorCtr="0" anchor="b"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47" name="Shape 147"/>
        <p:cNvGrpSpPr/>
        <p:nvPr/>
      </p:nvGrpSpPr>
      <p:grpSpPr>
        <a:xfrm>
          <a:off x="0" y="0"/>
          <a:ext cx="0" cy="0"/>
          <a:chOff x="0" y="0"/>
          <a:chExt cx="0" cy="0"/>
        </a:xfrm>
      </p:grpSpPr>
      <p:sp>
        <p:nvSpPr>
          <p:cNvPr id="148" name="Google Shape;148;p27"/>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lvl1pPr lvl="0" rtl="0" algn="l">
              <a:spcBef>
                <a:spcPts val="0"/>
              </a:spcBef>
              <a:spcAft>
                <a:spcPts val="0"/>
              </a:spcAft>
              <a:buClr>
                <a:schemeClr val="lt2"/>
              </a:buClr>
              <a:buSzPts val="3200"/>
              <a:buFont typeface="Century Gothic"/>
              <a:buNone/>
              <a:defRPr sz="3200"/>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9" name="Google Shape;149;p27"/>
          <p:cNvSpPr txBox="1"/>
          <p:nvPr>
            <p:ph idx="1" type="body"/>
          </p:nvPr>
        </p:nvSpPr>
        <p:spPr>
          <a:xfrm>
            <a:off x="474710" y="1485900"/>
            <a:ext cx="2210100" cy="432300"/>
          </a:xfrm>
          <a:prstGeom prst="rect">
            <a:avLst/>
          </a:prstGeom>
          <a:noFill/>
          <a:ln>
            <a:noFill/>
          </a:ln>
        </p:spPr>
        <p:txBody>
          <a:bodyPr anchorCtr="0" anchor="b" bIns="34275" lIns="68575" spcFirstLastPara="1" rIns="68575" wrap="square" tIns="34275">
            <a:noAutofit/>
          </a:bodyPr>
          <a:lstStyle>
            <a:lvl1pPr indent="-228600" lvl="0" marL="457200" rtl="0" algn="l">
              <a:spcBef>
                <a:spcPts val="800"/>
              </a:spcBef>
              <a:spcAft>
                <a:spcPts val="0"/>
              </a:spcAft>
              <a:buSzPts val="1400"/>
              <a:buNone/>
              <a:defRPr b="0" sz="1800">
                <a:solidFill>
                  <a:srgbClr val="86D1D8"/>
                </a:solidFill>
              </a:defRPr>
            </a:lvl1pPr>
            <a:lvl2pPr indent="-228600" lvl="1" marL="914400" rtl="0" algn="l">
              <a:spcBef>
                <a:spcPts val="800"/>
              </a:spcBef>
              <a:spcAft>
                <a:spcPts val="0"/>
              </a:spcAft>
              <a:buSzPts val="1200"/>
              <a:buNone/>
              <a:defRPr b="1" sz="1500"/>
            </a:lvl2pPr>
            <a:lvl3pPr indent="-228600" lvl="2" marL="1371600" rtl="0" algn="l">
              <a:spcBef>
                <a:spcPts val="800"/>
              </a:spcBef>
              <a:spcAft>
                <a:spcPts val="0"/>
              </a:spcAft>
              <a:buSzPts val="1100"/>
              <a:buNone/>
              <a:defRPr b="1" sz="1400"/>
            </a:lvl3pPr>
            <a:lvl4pPr indent="-228600" lvl="3" marL="1828800" rtl="0" algn="l">
              <a:spcBef>
                <a:spcPts val="800"/>
              </a:spcBef>
              <a:spcAft>
                <a:spcPts val="0"/>
              </a:spcAft>
              <a:buSzPts val="1000"/>
              <a:buNone/>
              <a:defRPr b="1" sz="1200"/>
            </a:lvl4pPr>
            <a:lvl5pPr indent="-228600" lvl="4" marL="2286000" rtl="0" algn="l">
              <a:spcBef>
                <a:spcPts val="800"/>
              </a:spcBef>
              <a:spcAft>
                <a:spcPts val="0"/>
              </a:spcAft>
              <a:buSzPts val="1000"/>
              <a:buNone/>
              <a:defRPr b="1" sz="1200"/>
            </a:lvl5pPr>
            <a:lvl6pPr indent="-228600" lvl="5" marL="2743200" rtl="0" algn="l">
              <a:spcBef>
                <a:spcPts val="800"/>
              </a:spcBef>
              <a:spcAft>
                <a:spcPts val="0"/>
              </a:spcAft>
              <a:buSzPts val="1000"/>
              <a:buNone/>
              <a:defRPr b="1" sz="1200"/>
            </a:lvl6pPr>
            <a:lvl7pPr indent="-228600" lvl="6" marL="3200400" rtl="0" algn="l">
              <a:spcBef>
                <a:spcPts val="800"/>
              </a:spcBef>
              <a:spcAft>
                <a:spcPts val="0"/>
              </a:spcAft>
              <a:buSzPts val="1000"/>
              <a:buNone/>
              <a:defRPr b="1" sz="1200"/>
            </a:lvl7pPr>
            <a:lvl8pPr indent="-228600" lvl="7" marL="3657600" rtl="0" algn="l">
              <a:spcBef>
                <a:spcPts val="800"/>
              </a:spcBef>
              <a:spcAft>
                <a:spcPts val="0"/>
              </a:spcAft>
              <a:buSzPts val="1000"/>
              <a:buNone/>
              <a:defRPr b="1" sz="1200"/>
            </a:lvl8pPr>
            <a:lvl9pPr indent="-228600" lvl="8" marL="4114800" rtl="0" algn="l">
              <a:spcBef>
                <a:spcPts val="800"/>
              </a:spcBef>
              <a:spcAft>
                <a:spcPts val="0"/>
              </a:spcAft>
              <a:buSzPts val="1000"/>
              <a:buNone/>
              <a:defRPr b="1" sz="1200"/>
            </a:lvl9pPr>
          </a:lstStyle>
          <a:p/>
        </p:txBody>
      </p:sp>
      <p:sp>
        <p:nvSpPr>
          <p:cNvPr id="150" name="Google Shape;150;p27"/>
          <p:cNvSpPr txBox="1"/>
          <p:nvPr>
            <p:ph idx="2" type="body"/>
          </p:nvPr>
        </p:nvSpPr>
        <p:spPr>
          <a:xfrm>
            <a:off x="489347" y="2000250"/>
            <a:ext cx="2195700" cy="2691900"/>
          </a:xfrm>
          <a:prstGeom prst="rect">
            <a:avLst/>
          </a:prstGeom>
          <a:noFill/>
          <a:ln>
            <a:noFill/>
          </a:ln>
        </p:spPr>
        <p:txBody>
          <a:bodyPr anchorCtr="0" anchor="t" bIns="34275" lIns="68575" spcFirstLastPara="1" rIns="68575" wrap="square" tIns="34275">
            <a:noAutofit/>
          </a:bodyPr>
          <a:lstStyle>
            <a:lvl1pPr indent="-228600" lvl="0" marL="457200" rtl="0" algn="l">
              <a:spcBef>
                <a:spcPts val="800"/>
              </a:spcBef>
              <a:spcAft>
                <a:spcPts val="0"/>
              </a:spcAft>
              <a:buSzPts val="800"/>
              <a:buNone/>
              <a:defRPr sz="1100"/>
            </a:lvl1pPr>
            <a:lvl2pPr indent="-228600" lvl="1" marL="914400" rtl="0" algn="l">
              <a:spcBef>
                <a:spcPts val="800"/>
              </a:spcBef>
              <a:spcAft>
                <a:spcPts val="0"/>
              </a:spcAft>
              <a:buSzPts val="700"/>
              <a:buNone/>
              <a:defRPr sz="900"/>
            </a:lvl2pPr>
            <a:lvl3pPr indent="-228600" lvl="2" marL="1371600" rtl="0" algn="l">
              <a:spcBef>
                <a:spcPts val="800"/>
              </a:spcBef>
              <a:spcAft>
                <a:spcPts val="0"/>
              </a:spcAft>
              <a:buSzPts val="600"/>
              <a:buNone/>
              <a:defRPr sz="800"/>
            </a:lvl3pPr>
            <a:lvl4pPr indent="-228600" lvl="3" marL="1828800" rtl="0" algn="l">
              <a:spcBef>
                <a:spcPts val="800"/>
              </a:spcBef>
              <a:spcAft>
                <a:spcPts val="0"/>
              </a:spcAft>
              <a:buSzPts val="500"/>
              <a:buNone/>
              <a:defRPr sz="700"/>
            </a:lvl4pPr>
            <a:lvl5pPr indent="-228600" lvl="4" marL="2286000" rtl="0" algn="l">
              <a:spcBef>
                <a:spcPts val="800"/>
              </a:spcBef>
              <a:spcAft>
                <a:spcPts val="0"/>
              </a:spcAft>
              <a:buSzPts val="500"/>
              <a:buNone/>
              <a:defRPr sz="700"/>
            </a:lvl5pPr>
            <a:lvl6pPr indent="-228600" lvl="5" marL="2743200" rtl="0" algn="l">
              <a:spcBef>
                <a:spcPts val="800"/>
              </a:spcBef>
              <a:spcAft>
                <a:spcPts val="0"/>
              </a:spcAft>
              <a:buSzPts val="500"/>
              <a:buNone/>
              <a:defRPr sz="700"/>
            </a:lvl6pPr>
            <a:lvl7pPr indent="-228600" lvl="6" marL="3200400" rtl="0" algn="l">
              <a:spcBef>
                <a:spcPts val="800"/>
              </a:spcBef>
              <a:spcAft>
                <a:spcPts val="0"/>
              </a:spcAft>
              <a:buSzPts val="500"/>
              <a:buNone/>
              <a:defRPr sz="700"/>
            </a:lvl7pPr>
            <a:lvl8pPr indent="-228600" lvl="7" marL="3657600" rtl="0" algn="l">
              <a:spcBef>
                <a:spcPts val="800"/>
              </a:spcBef>
              <a:spcAft>
                <a:spcPts val="0"/>
              </a:spcAft>
              <a:buSzPts val="500"/>
              <a:buNone/>
              <a:defRPr sz="700"/>
            </a:lvl8pPr>
            <a:lvl9pPr indent="-228600" lvl="8" marL="4114800" rtl="0" algn="l">
              <a:spcBef>
                <a:spcPts val="800"/>
              </a:spcBef>
              <a:spcAft>
                <a:spcPts val="0"/>
              </a:spcAft>
              <a:buSzPts val="500"/>
              <a:buNone/>
              <a:defRPr sz="700"/>
            </a:lvl9pPr>
          </a:lstStyle>
          <a:p/>
        </p:txBody>
      </p:sp>
      <p:sp>
        <p:nvSpPr>
          <p:cNvPr id="151" name="Google Shape;151;p27"/>
          <p:cNvSpPr txBox="1"/>
          <p:nvPr>
            <p:ph idx="3" type="body"/>
          </p:nvPr>
        </p:nvSpPr>
        <p:spPr>
          <a:xfrm>
            <a:off x="2912744" y="1485900"/>
            <a:ext cx="2202000" cy="432300"/>
          </a:xfrm>
          <a:prstGeom prst="rect">
            <a:avLst/>
          </a:prstGeom>
          <a:noFill/>
          <a:ln>
            <a:noFill/>
          </a:ln>
        </p:spPr>
        <p:txBody>
          <a:bodyPr anchorCtr="0" anchor="b" bIns="34275" lIns="68575" spcFirstLastPara="1" rIns="68575" wrap="square" tIns="34275">
            <a:noAutofit/>
          </a:bodyPr>
          <a:lstStyle>
            <a:lvl1pPr indent="-228600" lvl="0" marL="457200" rtl="0" algn="l">
              <a:spcBef>
                <a:spcPts val="800"/>
              </a:spcBef>
              <a:spcAft>
                <a:spcPts val="0"/>
              </a:spcAft>
              <a:buSzPts val="1400"/>
              <a:buNone/>
              <a:defRPr b="0" sz="1800">
                <a:solidFill>
                  <a:srgbClr val="86D1D8"/>
                </a:solidFill>
              </a:defRPr>
            </a:lvl1pPr>
            <a:lvl2pPr indent="-228600" lvl="1" marL="914400" rtl="0" algn="l">
              <a:spcBef>
                <a:spcPts val="800"/>
              </a:spcBef>
              <a:spcAft>
                <a:spcPts val="0"/>
              </a:spcAft>
              <a:buSzPts val="1200"/>
              <a:buNone/>
              <a:defRPr b="1" sz="1500"/>
            </a:lvl2pPr>
            <a:lvl3pPr indent="-228600" lvl="2" marL="1371600" rtl="0" algn="l">
              <a:spcBef>
                <a:spcPts val="800"/>
              </a:spcBef>
              <a:spcAft>
                <a:spcPts val="0"/>
              </a:spcAft>
              <a:buSzPts val="1100"/>
              <a:buNone/>
              <a:defRPr b="1" sz="1400"/>
            </a:lvl3pPr>
            <a:lvl4pPr indent="-228600" lvl="3" marL="1828800" rtl="0" algn="l">
              <a:spcBef>
                <a:spcPts val="800"/>
              </a:spcBef>
              <a:spcAft>
                <a:spcPts val="0"/>
              </a:spcAft>
              <a:buSzPts val="1000"/>
              <a:buNone/>
              <a:defRPr b="1" sz="1200"/>
            </a:lvl4pPr>
            <a:lvl5pPr indent="-228600" lvl="4" marL="2286000" rtl="0" algn="l">
              <a:spcBef>
                <a:spcPts val="800"/>
              </a:spcBef>
              <a:spcAft>
                <a:spcPts val="0"/>
              </a:spcAft>
              <a:buSzPts val="1000"/>
              <a:buNone/>
              <a:defRPr b="1" sz="1200"/>
            </a:lvl5pPr>
            <a:lvl6pPr indent="-228600" lvl="5" marL="2743200" rtl="0" algn="l">
              <a:spcBef>
                <a:spcPts val="800"/>
              </a:spcBef>
              <a:spcAft>
                <a:spcPts val="0"/>
              </a:spcAft>
              <a:buSzPts val="1000"/>
              <a:buNone/>
              <a:defRPr b="1" sz="1200"/>
            </a:lvl6pPr>
            <a:lvl7pPr indent="-228600" lvl="6" marL="3200400" rtl="0" algn="l">
              <a:spcBef>
                <a:spcPts val="800"/>
              </a:spcBef>
              <a:spcAft>
                <a:spcPts val="0"/>
              </a:spcAft>
              <a:buSzPts val="1000"/>
              <a:buNone/>
              <a:defRPr b="1" sz="1200"/>
            </a:lvl7pPr>
            <a:lvl8pPr indent="-228600" lvl="7" marL="3657600" rtl="0" algn="l">
              <a:spcBef>
                <a:spcPts val="800"/>
              </a:spcBef>
              <a:spcAft>
                <a:spcPts val="0"/>
              </a:spcAft>
              <a:buSzPts val="1000"/>
              <a:buNone/>
              <a:defRPr b="1" sz="1200"/>
            </a:lvl8pPr>
            <a:lvl9pPr indent="-228600" lvl="8" marL="4114800" rtl="0" algn="l">
              <a:spcBef>
                <a:spcPts val="800"/>
              </a:spcBef>
              <a:spcAft>
                <a:spcPts val="0"/>
              </a:spcAft>
              <a:buSzPts val="1000"/>
              <a:buNone/>
              <a:defRPr b="1" sz="1200"/>
            </a:lvl9pPr>
          </a:lstStyle>
          <a:p/>
        </p:txBody>
      </p:sp>
      <p:sp>
        <p:nvSpPr>
          <p:cNvPr id="152" name="Google Shape;152;p27"/>
          <p:cNvSpPr txBox="1"/>
          <p:nvPr>
            <p:ph idx="4" type="body"/>
          </p:nvPr>
        </p:nvSpPr>
        <p:spPr>
          <a:xfrm>
            <a:off x="2904829" y="2000250"/>
            <a:ext cx="2210100" cy="2691900"/>
          </a:xfrm>
          <a:prstGeom prst="rect">
            <a:avLst/>
          </a:prstGeom>
          <a:noFill/>
          <a:ln>
            <a:noFill/>
          </a:ln>
        </p:spPr>
        <p:txBody>
          <a:bodyPr anchorCtr="0" anchor="t" bIns="34275" lIns="68575" spcFirstLastPara="1" rIns="68575" wrap="square" tIns="34275">
            <a:noAutofit/>
          </a:bodyPr>
          <a:lstStyle>
            <a:lvl1pPr indent="-228600" lvl="0" marL="457200" rtl="0" algn="l">
              <a:spcBef>
                <a:spcPts val="800"/>
              </a:spcBef>
              <a:spcAft>
                <a:spcPts val="0"/>
              </a:spcAft>
              <a:buSzPts val="800"/>
              <a:buNone/>
              <a:defRPr sz="1100"/>
            </a:lvl1pPr>
            <a:lvl2pPr indent="-228600" lvl="1" marL="914400" rtl="0" algn="l">
              <a:spcBef>
                <a:spcPts val="800"/>
              </a:spcBef>
              <a:spcAft>
                <a:spcPts val="0"/>
              </a:spcAft>
              <a:buSzPts val="700"/>
              <a:buNone/>
              <a:defRPr sz="900"/>
            </a:lvl2pPr>
            <a:lvl3pPr indent="-228600" lvl="2" marL="1371600" rtl="0" algn="l">
              <a:spcBef>
                <a:spcPts val="800"/>
              </a:spcBef>
              <a:spcAft>
                <a:spcPts val="0"/>
              </a:spcAft>
              <a:buSzPts val="600"/>
              <a:buNone/>
              <a:defRPr sz="800"/>
            </a:lvl3pPr>
            <a:lvl4pPr indent="-228600" lvl="3" marL="1828800" rtl="0" algn="l">
              <a:spcBef>
                <a:spcPts val="800"/>
              </a:spcBef>
              <a:spcAft>
                <a:spcPts val="0"/>
              </a:spcAft>
              <a:buSzPts val="500"/>
              <a:buNone/>
              <a:defRPr sz="700"/>
            </a:lvl4pPr>
            <a:lvl5pPr indent="-228600" lvl="4" marL="2286000" rtl="0" algn="l">
              <a:spcBef>
                <a:spcPts val="800"/>
              </a:spcBef>
              <a:spcAft>
                <a:spcPts val="0"/>
              </a:spcAft>
              <a:buSzPts val="500"/>
              <a:buNone/>
              <a:defRPr sz="700"/>
            </a:lvl5pPr>
            <a:lvl6pPr indent="-228600" lvl="5" marL="2743200" rtl="0" algn="l">
              <a:spcBef>
                <a:spcPts val="800"/>
              </a:spcBef>
              <a:spcAft>
                <a:spcPts val="0"/>
              </a:spcAft>
              <a:buSzPts val="500"/>
              <a:buNone/>
              <a:defRPr sz="700"/>
            </a:lvl6pPr>
            <a:lvl7pPr indent="-228600" lvl="6" marL="3200400" rtl="0" algn="l">
              <a:spcBef>
                <a:spcPts val="800"/>
              </a:spcBef>
              <a:spcAft>
                <a:spcPts val="0"/>
              </a:spcAft>
              <a:buSzPts val="500"/>
              <a:buNone/>
              <a:defRPr sz="700"/>
            </a:lvl7pPr>
            <a:lvl8pPr indent="-228600" lvl="7" marL="3657600" rtl="0" algn="l">
              <a:spcBef>
                <a:spcPts val="800"/>
              </a:spcBef>
              <a:spcAft>
                <a:spcPts val="0"/>
              </a:spcAft>
              <a:buSzPts val="500"/>
              <a:buNone/>
              <a:defRPr sz="700"/>
            </a:lvl8pPr>
            <a:lvl9pPr indent="-228600" lvl="8" marL="4114800" rtl="0" algn="l">
              <a:spcBef>
                <a:spcPts val="800"/>
              </a:spcBef>
              <a:spcAft>
                <a:spcPts val="0"/>
              </a:spcAft>
              <a:buSzPts val="500"/>
              <a:buNone/>
              <a:defRPr sz="700"/>
            </a:lvl9pPr>
          </a:lstStyle>
          <a:p/>
        </p:txBody>
      </p:sp>
      <p:sp>
        <p:nvSpPr>
          <p:cNvPr id="153" name="Google Shape;153;p27"/>
          <p:cNvSpPr txBox="1"/>
          <p:nvPr>
            <p:ph idx="5" type="body"/>
          </p:nvPr>
        </p:nvSpPr>
        <p:spPr>
          <a:xfrm>
            <a:off x="5343525" y="1485900"/>
            <a:ext cx="2199300" cy="432300"/>
          </a:xfrm>
          <a:prstGeom prst="rect">
            <a:avLst/>
          </a:prstGeom>
          <a:noFill/>
          <a:ln>
            <a:noFill/>
          </a:ln>
        </p:spPr>
        <p:txBody>
          <a:bodyPr anchorCtr="0" anchor="b" bIns="34275" lIns="68575" spcFirstLastPara="1" rIns="68575" wrap="square" tIns="34275">
            <a:noAutofit/>
          </a:bodyPr>
          <a:lstStyle>
            <a:lvl1pPr indent="-228600" lvl="0" marL="457200" rtl="0" algn="l">
              <a:spcBef>
                <a:spcPts val="800"/>
              </a:spcBef>
              <a:spcAft>
                <a:spcPts val="0"/>
              </a:spcAft>
              <a:buSzPts val="1400"/>
              <a:buNone/>
              <a:defRPr b="0" sz="1800">
                <a:solidFill>
                  <a:srgbClr val="86D1D8"/>
                </a:solidFill>
              </a:defRPr>
            </a:lvl1pPr>
            <a:lvl2pPr indent="-228600" lvl="1" marL="914400" rtl="0" algn="l">
              <a:spcBef>
                <a:spcPts val="800"/>
              </a:spcBef>
              <a:spcAft>
                <a:spcPts val="0"/>
              </a:spcAft>
              <a:buSzPts val="1200"/>
              <a:buNone/>
              <a:defRPr b="1" sz="1500"/>
            </a:lvl2pPr>
            <a:lvl3pPr indent="-228600" lvl="2" marL="1371600" rtl="0" algn="l">
              <a:spcBef>
                <a:spcPts val="800"/>
              </a:spcBef>
              <a:spcAft>
                <a:spcPts val="0"/>
              </a:spcAft>
              <a:buSzPts val="1100"/>
              <a:buNone/>
              <a:defRPr b="1" sz="1400"/>
            </a:lvl3pPr>
            <a:lvl4pPr indent="-228600" lvl="3" marL="1828800" rtl="0" algn="l">
              <a:spcBef>
                <a:spcPts val="800"/>
              </a:spcBef>
              <a:spcAft>
                <a:spcPts val="0"/>
              </a:spcAft>
              <a:buSzPts val="1000"/>
              <a:buNone/>
              <a:defRPr b="1" sz="1200"/>
            </a:lvl4pPr>
            <a:lvl5pPr indent="-228600" lvl="4" marL="2286000" rtl="0" algn="l">
              <a:spcBef>
                <a:spcPts val="800"/>
              </a:spcBef>
              <a:spcAft>
                <a:spcPts val="0"/>
              </a:spcAft>
              <a:buSzPts val="1000"/>
              <a:buNone/>
              <a:defRPr b="1" sz="1200"/>
            </a:lvl5pPr>
            <a:lvl6pPr indent="-228600" lvl="5" marL="2743200" rtl="0" algn="l">
              <a:spcBef>
                <a:spcPts val="800"/>
              </a:spcBef>
              <a:spcAft>
                <a:spcPts val="0"/>
              </a:spcAft>
              <a:buSzPts val="1000"/>
              <a:buNone/>
              <a:defRPr b="1" sz="1200"/>
            </a:lvl6pPr>
            <a:lvl7pPr indent="-228600" lvl="6" marL="3200400" rtl="0" algn="l">
              <a:spcBef>
                <a:spcPts val="800"/>
              </a:spcBef>
              <a:spcAft>
                <a:spcPts val="0"/>
              </a:spcAft>
              <a:buSzPts val="1000"/>
              <a:buNone/>
              <a:defRPr b="1" sz="1200"/>
            </a:lvl7pPr>
            <a:lvl8pPr indent="-228600" lvl="7" marL="3657600" rtl="0" algn="l">
              <a:spcBef>
                <a:spcPts val="800"/>
              </a:spcBef>
              <a:spcAft>
                <a:spcPts val="0"/>
              </a:spcAft>
              <a:buSzPts val="1000"/>
              <a:buNone/>
              <a:defRPr b="1" sz="1200"/>
            </a:lvl8pPr>
            <a:lvl9pPr indent="-228600" lvl="8" marL="4114800" rtl="0" algn="l">
              <a:spcBef>
                <a:spcPts val="800"/>
              </a:spcBef>
              <a:spcAft>
                <a:spcPts val="0"/>
              </a:spcAft>
              <a:buSzPts val="1000"/>
              <a:buNone/>
              <a:defRPr b="1" sz="1200"/>
            </a:lvl9pPr>
          </a:lstStyle>
          <a:p/>
        </p:txBody>
      </p:sp>
      <p:sp>
        <p:nvSpPr>
          <p:cNvPr id="154" name="Google Shape;154;p27"/>
          <p:cNvSpPr txBox="1"/>
          <p:nvPr>
            <p:ph idx="6" type="body"/>
          </p:nvPr>
        </p:nvSpPr>
        <p:spPr>
          <a:xfrm>
            <a:off x="5343525" y="2000250"/>
            <a:ext cx="2199300" cy="2691900"/>
          </a:xfrm>
          <a:prstGeom prst="rect">
            <a:avLst/>
          </a:prstGeom>
          <a:noFill/>
          <a:ln>
            <a:noFill/>
          </a:ln>
        </p:spPr>
        <p:txBody>
          <a:bodyPr anchorCtr="0" anchor="t" bIns="34275" lIns="68575" spcFirstLastPara="1" rIns="68575" wrap="square" tIns="34275">
            <a:noAutofit/>
          </a:bodyPr>
          <a:lstStyle>
            <a:lvl1pPr indent="-228600" lvl="0" marL="457200" rtl="0" algn="l">
              <a:spcBef>
                <a:spcPts val="800"/>
              </a:spcBef>
              <a:spcAft>
                <a:spcPts val="0"/>
              </a:spcAft>
              <a:buSzPts val="800"/>
              <a:buNone/>
              <a:defRPr sz="1100"/>
            </a:lvl1pPr>
            <a:lvl2pPr indent="-228600" lvl="1" marL="914400" rtl="0" algn="l">
              <a:spcBef>
                <a:spcPts val="800"/>
              </a:spcBef>
              <a:spcAft>
                <a:spcPts val="0"/>
              </a:spcAft>
              <a:buSzPts val="700"/>
              <a:buNone/>
              <a:defRPr sz="900"/>
            </a:lvl2pPr>
            <a:lvl3pPr indent="-228600" lvl="2" marL="1371600" rtl="0" algn="l">
              <a:spcBef>
                <a:spcPts val="800"/>
              </a:spcBef>
              <a:spcAft>
                <a:spcPts val="0"/>
              </a:spcAft>
              <a:buSzPts val="600"/>
              <a:buNone/>
              <a:defRPr sz="800"/>
            </a:lvl3pPr>
            <a:lvl4pPr indent="-228600" lvl="3" marL="1828800" rtl="0" algn="l">
              <a:spcBef>
                <a:spcPts val="800"/>
              </a:spcBef>
              <a:spcAft>
                <a:spcPts val="0"/>
              </a:spcAft>
              <a:buSzPts val="500"/>
              <a:buNone/>
              <a:defRPr sz="700"/>
            </a:lvl4pPr>
            <a:lvl5pPr indent="-228600" lvl="4" marL="2286000" rtl="0" algn="l">
              <a:spcBef>
                <a:spcPts val="800"/>
              </a:spcBef>
              <a:spcAft>
                <a:spcPts val="0"/>
              </a:spcAft>
              <a:buSzPts val="500"/>
              <a:buNone/>
              <a:defRPr sz="700"/>
            </a:lvl5pPr>
            <a:lvl6pPr indent="-228600" lvl="5" marL="2743200" rtl="0" algn="l">
              <a:spcBef>
                <a:spcPts val="800"/>
              </a:spcBef>
              <a:spcAft>
                <a:spcPts val="0"/>
              </a:spcAft>
              <a:buSzPts val="500"/>
              <a:buNone/>
              <a:defRPr sz="700"/>
            </a:lvl6pPr>
            <a:lvl7pPr indent="-228600" lvl="6" marL="3200400" rtl="0" algn="l">
              <a:spcBef>
                <a:spcPts val="800"/>
              </a:spcBef>
              <a:spcAft>
                <a:spcPts val="0"/>
              </a:spcAft>
              <a:buSzPts val="500"/>
              <a:buNone/>
              <a:defRPr sz="700"/>
            </a:lvl7pPr>
            <a:lvl8pPr indent="-228600" lvl="7" marL="3657600" rtl="0" algn="l">
              <a:spcBef>
                <a:spcPts val="800"/>
              </a:spcBef>
              <a:spcAft>
                <a:spcPts val="0"/>
              </a:spcAft>
              <a:buSzPts val="500"/>
              <a:buNone/>
              <a:defRPr sz="700"/>
            </a:lvl8pPr>
            <a:lvl9pPr indent="-228600" lvl="8" marL="4114800" rtl="0" algn="l">
              <a:spcBef>
                <a:spcPts val="800"/>
              </a:spcBef>
              <a:spcAft>
                <a:spcPts val="0"/>
              </a:spcAft>
              <a:buSzPts val="500"/>
              <a:buNone/>
              <a:defRPr sz="700"/>
            </a:lvl9pPr>
          </a:lstStyle>
          <a:p/>
        </p:txBody>
      </p:sp>
      <p:cxnSp>
        <p:nvCxnSpPr>
          <p:cNvPr id="155" name="Google Shape;155;p27"/>
          <p:cNvCxnSpPr/>
          <p:nvPr/>
        </p:nvCxnSpPr>
        <p:spPr>
          <a:xfrm>
            <a:off x="2794607" y="1600200"/>
            <a:ext cx="0" cy="29718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56" name="Google Shape;156;p27"/>
          <p:cNvCxnSpPr/>
          <p:nvPr/>
        </p:nvCxnSpPr>
        <p:spPr>
          <a:xfrm>
            <a:off x="5221671" y="1600200"/>
            <a:ext cx="0" cy="2975100"/>
          </a:xfrm>
          <a:prstGeom prst="straightConnector1">
            <a:avLst/>
          </a:prstGeom>
          <a:noFill/>
          <a:ln cap="flat" cmpd="sng" w="12700">
            <a:solidFill>
              <a:srgbClr val="86D1D8">
                <a:alpha val="40000"/>
              </a:srgbClr>
            </a:solidFill>
            <a:prstDash val="solid"/>
            <a:round/>
            <a:headEnd len="sm" w="sm" type="none"/>
            <a:tailEnd len="sm" w="sm" type="none"/>
          </a:ln>
        </p:spPr>
      </p:cxnSp>
      <p:sp>
        <p:nvSpPr>
          <p:cNvPr id="157" name="Google Shape;157;p27"/>
          <p:cNvSpPr txBox="1"/>
          <p:nvPr>
            <p:ph idx="10" type="dt"/>
          </p:nvPr>
        </p:nvSpPr>
        <p:spPr>
          <a:xfrm rot="5400000">
            <a:off x="7616654" y="1343101"/>
            <a:ext cx="743100" cy="228600"/>
          </a:xfrm>
          <a:prstGeom prst="rect">
            <a:avLst/>
          </a:prstGeom>
          <a:noFill/>
          <a:ln>
            <a:noFill/>
          </a:ln>
        </p:spPr>
        <p:txBody>
          <a:bodyPr anchorCtr="0" anchor="t"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8" name="Google Shape;158;p27"/>
          <p:cNvSpPr txBox="1"/>
          <p:nvPr>
            <p:ph idx="11" type="ftr"/>
          </p:nvPr>
        </p:nvSpPr>
        <p:spPr>
          <a:xfrm rot="5400000">
            <a:off x="6713603" y="2419050"/>
            <a:ext cx="2895000" cy="2286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9" name="Google Shape;159;p27"/>
          <p:cNvSpPr txBox="1"/>
          <p:nvPr>
            <p:ph idx="12" type="sldNum"/>
          </p:nvPr>
        </p:nvSpPr>
        <p:spPr>
          <a:xfrm>
            <a:off x="7764405" y="221797"/>
            <a:ext cx="628800" cy="575700"/>
          </a:xfrm>
          <a:prstGeom prst="rect">
            <a:avLst/>
          </a:prstGeom>
          <a:noFill/>
          <a:ln>
            <a:noFill/>
          </a:ln>
        </p:spPr>
        <p:txBody>
          <a:bodyPr anchorCtr="0" anchor="b"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60" name="Shape 160"/>
        <p:cNvGrpSpPr/>
        <p:nvPr/>
      </p:nvGrpSpPr>
      <p:grpSpPr>
        <a:xfrm>
          <a:off x="0" y="0"/>
          <a:ext cx="0" cy="0"/>
          <a:chOff x="0" y="0"/>
          <a:chExt cx="0" cy="0"/>
        </a:xfrm>
      </p:grpSpPr>
      <p:sp>
        <p:nvSpPr>
          <p:cNvPr id="161" name="Google Shape;161;p28"/>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lvl1pPr lvl="0" rtl="0" algn="l">
              <a:spcBef>
                <a:spcPts val="0"/>
              </a:spcBef>
              <a:spcAft>
                <a:spcPts val="0"/>
              </a:spcAft>
              <a:buClr>
                <a:schemeClr val="lt2"/>
              </a:buClr>
              <a:buSzPts val="3200"/>
              <a:buFont typeface="Century Gothic"/>
              <a:buNone/>
              <a:defRPr sz="3200"/>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62" name="Google Shape;162;p28"/>
          <p:cNvSpPr txBox="1"/>
          <p:nvPr>
            <p:ph idx="1" type="body"/>
          </p:nvPr>
        </p:nvSpPr>
        <p:spPr>
          <a:xfrm>
            <a:off x="489347" y="3188212"/>
            <a:ext cx="2205000" cy="432300"/>
          </a:xfrm>
          <a:prstGeom prst="rect">
            <a:avLst/>
          </a:prstGeom>
          <a:noFill/>
          <a:ln>
            <a:noFill/>
          </a:ln>
        </p:spPr>
        <p:txBody>
          <a:bodyPr anchorCtr="0" anchor="b" bIns="34275" lIns="68575" spcFirstLastPara="1" rIns="68575" wrap="square" tIns="34275">
            <a:noAutofit/>
          </a:bodyPr>
          <a:lstStyle>
            <a:lvl1pPr indent="-228600" lvl="0" marL="457200" rtl="0" algn="l">
              <a:spcBef>
                <a:spcPts val="800"/>
              </a:spcBef>
              <a:spcAft>
                <a:spcPts val="0"/>
              </a:spcAft>
              <a:buSzPts val="1400"/>
              <a:buNone/>
              <a:defRPr b="0" sz="1800">
                <a:solidFill>
                  <a:srgbClr val="86D1D8"/>
                </a:solidFill>
              </a:defRPr>
            </a:lvl1pPr>
            <a:lvl2pPr indent="-228600" lvl="1" marL="914400" rtl="0" algn="l">
              <a:spcBef>
                <a:spcPts val="800"/>
              </a:spcBef>
              <a:spcAft>
                <a:spcPts val="0"/>
              </a:spcAft>
              <a:buSzPts val="1200"/>
              <a:buNone/>
              <a:defRPr b="1" sz="1500"/>
            </a:lvl2pPr>
            <a:lvl3pPr indent="-228600" lvl="2" marL="1371600" rtl="0" algn="l">
              <a:spcBef>
                <a:spcPts val="800"/>
              </a:spcBef>
              <a:spcAft>
                <a:spcPts val="0"/>
              </a:spcAft>
              <a:buSzPts val="1100"/>
              <a:buNone/>
              <a:defRPr b="1" sz="1400"/>
            </a:lvl3pPr>
            <a:lvl4pPr indent="-228600" lvl="3" marL="1828800" rtl="0" algn="l">
              <a:spcBef>
                <a:spcPts val="800"/>
              </a:spcBef>
              <a:spcAft>
                <a:spcPts val="0"/>
              </a:spcAft>
              <a:buSzPts val="1000"/>
              <a:buNone/>
              <a:defRPr b="1" sz="1200"/>
            </a:lvl4pPr>
            <a:lvl5pPr indent="-228600" lvl="4" marL="2286000" rtl="0" algn="l">
              <a:spcBef>
                <a:spcPts val="800"/>
              </a:spcBef>
              <a:spcAft>
                <a:spcPts val="0"/>
              </a:spcAft>
              <a:buSzPts val="1000"/>
              <a:buNone/>
              <a:defRPr b="1" sz="1200"/>
            </a:lvl5pPr>
            <a:lvl6pPr indent="-228600" lvl="5" marL="2743200" rtl="0" algn="l">
              <a:spcBef>
                <a:spcPts val="800"/>
              </a:spcBef>
              <a:spcAft>
                <a:spcPts val="0"/>
              </a:spcAft>
              <a:buSzPts val="1000"/>
              <a:buNone/>
              <a:defRPr b="1" sz="1200"/>
            </a:lvl6pPr>
            <a:lvl7pPr indent="-228600" lvl="6" marL="3200400" rtl="0" algn="l">
              <a:spcBef>
                <a:spcPts val="800"/>
              </a:spcBef>
              <a:spcAft>
                <a:spcPts val="0"/>
              </a:spcAft>
              <a:buSzPts val="1000"/>
              <a:buNone/>
              <a:defRPr b="1" sz="1200"/>
            </a:lvl7pPr>
            <a:lvl8pPr indent="-228600" lvl="7" marL="3657600" rtl="0" algn="l">
              <a:spcBef>
                <a:spcPts val="800"/>
              </a:spcBef>
              <a:spcAft>
                <a:spcPts val="0"/>
              </a:spcAft>
              <a:buSzPts val="1000"/>
              <a:buNone/>
              <a:defRPr b="1" sz="1200"/>
            </a:lvl8pPr>
            <a:lvl9pPr indent="-228600" lvl="8" marL="4114800" rtl="0" algn="l">
              <a:spcBef>
                <a:spcPts val="800"/>
              </a:spcBef>
              <a:spcAft>
                <a:spcPts val="0"/>
              </a:spcAft>
              <a:buSzPts val="1000"/>
              <a:buNone/>
              <a:defRPr b="1" sz="1200"/>
            </a:lvl9pPr>
          </a:lstStyle>
          <a:p/>
        </p:txBody>
      </p:sp>
      <p:sp>
        <p:nvSpPr>
          <p:cNvPr id="163" name="Google Shape;163;p28"/>
          <p:cNvSpPr/>
          <p:nvPr>
            <p:ph idx="2" type="pic"/>
          </p:nvPr>
        </p:nvSpPr>
        <p:spPr>
          <a:xfrm>
            <a:off x="489347" y="1657350"/>
            <a:ext cx="2205000" cy="1143000"/>
          </a:xfrm>
          <a:prstGeom prst="roundRect">
            <a:avLst>
              <a:gd fmla="val 1858" name="adj"/>
            </a:avLst>
          </a:prstGeom>
          <a:noFill/>
          <a:ln>
            <a:noFill/>
          </a:ln>
          <a:effectLst>
            <a:outerShdw blurRad="50800" rotWithShape="0" algn="tl" dir="5400000" dist="50800">
              <a:srgbClr val="000000">
                <a:alpha val="42750"/>
              </a:srgbClr>
            </a:outerShdw>
          </a:effectLst>
        </p:spPr>
        <p:txBody>
          <a:bodyPr anchorCtr="0" anchor="t" bIns="34275" lIns="68575" spcFirstLastPara="1" rIns="68575" wrap="square" tIns="34275">
            <a:noAutofit/>
          </a:bodyPr>
          <a:lstStyle>
            <a:lvl1pPr lvl="0" marR="0" rtl="0" algn="ctr">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1pPr>
            <a:lvl2pPr lvl="1"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2pPr>
            <a:lvl3pPr lvl="2"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3pPr>
            <a:lvl4pPr lvl="3"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4pPr>
            <a:lvl5pPr lvl="4"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5pPr>
            <a:lvl6pPr lvl="5"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6pPr>
            <a:lvl7pPr lvl="6"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7pPr>
            <a:lvl8pPr lvl="7"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8pPr>
            <a:lvl9pPr lvl="8"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9pPr>
          </a:lstStyle>
          <a:p/>
        </p:txBody>
      </p:sp>
      <p:sp>
        <p:nvSpPr>
          <p:cNvPr id="164" name="Google Shape;164;p28"/>
          <p:cNvSpPr txBox="1"/>
          <p:nvPr>
            <p:ph idx="3" type="body"/>
          </p:nvPr>
        </p:nvSpPr>
        <p:spPr>
          <a:xfrm>
            <a:off x="489347" y="3620408"/>
            <a:ext cx="2205000" cy="494400"/>
          </a:xfrm>
          <a:prstGeom prst="rect">
            <a:avLst/>
          </a:prstGeom>
          <a:noFill/>
          <a:ln>
            <a:noFill/>
          </a:ln>
        </p:spPr>
        <p:txBody>
          <a:bodyPr anchorCtr="0" anchor="t" bIns="34275" lIns="68575" spcFirstLastPara="1" rIns="68575" wrap="square" tIns="34275">
            <a:noAutofit/>
          </a:bodyPr>
          <a:lstStyle>
            <a:lvl1pPr indent="-228600" lvl="0" marL="457200" rtl="0" algn="l">
              <a:spcBef>
                <a:spcPts val="800"/>
              </a:spcBef>
              <a:spcAft>
                <a:spcPts val="0"/>
              </a:spcAft>
              <a:buSzPts val="800"/>
              <a:buNone/>
              <a:defRPr sz="1100"/>
            </a:lvl1pPr>
            <a:lvl2pPr indent="-228600" lvl="1" marL="914400" rtl="0" algn="l">
              <a:spcBef>
                <a:spcPts val="800"/>
              </a:spcBef>
              <a:spcAft>
                <a:spcPts val="0"/>
              </a:spcAft>
              <a:buSzPts val="700"/>
              <a:buNone/>
              <a:defRPr sz="900"/>
            </a:lvl2pPr>
            <a:lvl3pPr indent="-228600" lvl="2" marL="1371600" rtl="0" algn="l">
              <a:spcBef>
                <a:spcPts val="800"/>
              </a:spcBef>
              <a:spcAft>
                <a:spcPts val="0"/>
              </a:spcAft>
              <a:buSzPts val="600"/>
              <a:buNone/>
              <a:defRPr sz="800"/>
            </a:lvl3pPr>
            <a:lvl4pPr indent="-228600" lvl="3" marL="1828800" rtl="0" algn="l">
              <a:spcBef>
                <a:spcPts val="800"/>
              </a:spcBef>
              <a:spcAft>
                <a:spcPts val="0"/>
              </a:spcAft>
              <a:buSzPts val="500"/>
              <a:buNone/>
              <a:defRPr sz="700"/>
            </a:lvl4pPr>
            <a:lvl5pPr indent="-228600" lvl="4" marL="2286000" rtl="0" algn="l">
              <a:spcBef>
                <a:spcPts val="800"/>
              </a:spcBef>
              <a:spcAft>
                <a:spcPts val="0"/>
              </a:spcAft>
              <a:buSzPts val="500"/>
              <a:buNone/>
              <a:defRPr sz="700"/>
            </a:lvl5pPr>
            <a:lvl6pPr indent="-228600" lvl="5" marL="2743200" rtl="0" algn="l">
              <a:spcBef>
                <a:spcPts val="800"/>
              </a:spcBef>
              <a:spcAft>
                <a:spcPts val="0"/>
              </a:spcAft>
              <a:buSzPts val="500"/>
              <a:buNone/>
              <a:defRPr sz="700"/>
            </a:lvl6pPr>
            <a:lvl7pPr indent="-228600" lvl="6" marL="3200400" rtl="0" algn="l">
              <a:spcBef>
                <a:spcPts val="800"/>
              </a:spcBef>
              <a:spcAft>
                <a:spcPts val="0"/>
              </a:spcAft>
              <a:buSzPts val="500"/>
              <a:buNone/>
              <a:defRPr sz="700"/>
            </a:lvl7pPr>
            <a:lvl8pPr indent="-228600" lvl="7" marL="3657600" rtl="0" algn="l">
              <a:spcBef>
                <a:spcPts val="800"/>
              </a:spcBef>
              <a:spcAft>
                <a:spcPts val="0"/>
              </a:spcAft>
              <a:buSzPts val="500"/>
              <a:buNone/>
              <a:defRPr sz="700"/>
            </a:lvl8pPr>
            <a:lvl9pPr indent="-228600" lvl="8" marL="4114800" rtl="0" algn="l">
              <a:spcBef>
                <a:spcPts val="800"/>
              </a:spcBef>
              <a:spcAft>
                <a:spcPts val="0"/>
              </a:spcAft>
              <a:buSzPts val="500"/>
              <a:buNone/>
              <a:defRPr sz="700"/>
            </a:lvl9pPr>
          </a:lstStyle>
          <a:p/>
        </p:txBody>
      </p:sp>
      <p:sp>
        <p:nvSpPr>
          <p:cNvPr id="165" name="Google Shape;165;p28"/>
          <p:cNvSpPr txBox="1"/>
          <p:nvPr>
            <p:ph idx="4" type="body"/>
          </p:nvPr>
        </p:nvSpPr>
        <p:spPr>
          <a:xfrm>
            <a:off x="2917031" y="3188212"/>
            <a:ext cx="2197800" cy="432300"/>
          </a:xfrm>
          <a:prstGeom prst="rect">
            <a:avLst/>
          </a:prstGeom>
          <a:noFill/>
          <a:ln>
            <a:noFill/>
          </a:ln>
        </p:spPr>
        <p:txBody>
          <a:bodyPr anchorCtr="0" anchor="b" bIns="34275" lIns="68575" spcFirstLastPara="1" rIns="68575" wrap="square" tIns="34275">
            <a:noAutofit/>
          </a:bodyPr>
          <a:lstStyle>
            <a:lvl1pPr indent="-228600" lvl="0" marL="457200" rtl="0" algn="l">
              <a:spcBef>
                <a:spcPts val="800"/>
              </a:spcBef>
              <a:spcAft>
                <a:spcPts val="0"/>
              </a:spcAft>
              <a:buSzPts val="1400"/>
              <a:buNone/>
              <a:defRPr b="0" sz="1800">
                <a:solidFill>
                  <a:srgbClr val="86D1D8"/>
                </a:solidFill>
              </a:defRPr>
            </a:lvl1pPr>
            <a:lvl2pPr indent="-228600" lvl="1" marL="914400" rtl="0" algn="l">
              <a:spcBef>
                <a:spcPts val="800"/>
              </a:spcBef>
              <a:spcAft>
                <a:spcPts val="0"/>
              </a:spcAft>
              <a:buSzPts val="1200"/>
              <a:buNone/>
              <a:defRPr b="1" sz="1500"/>
            </a:lvl2pPr>
            <a:lvl3pPr indent="-228600" lvl="2" marL="1371600" rtl="0" algn="l">
              <a:spcBef>
                <a:spcPts val="800"/>
              </a:spcBef>
              <a:spcAft>
                <a:spcPts val="0"/>
              </a:spcAft>
              <a:buSzPts val="1100"/>
              <a:buNone/>
              <a:defRPr b="1" sz="1400"/>
            </a:lvl3pPr>
            <a:lvl4pPr indent="-228600" lvl="3" marL="1828800" rtl="0" algn="l">
              <a:spcBef>
                <a:spcPts val="800"/>
              </a:spcBef>
              <a:spcAft>
                <a:spcPts val="0"/>
              </a:spcAft>
              <a:buSzPts val="1000"/>
              <a:buNone/>
              <a:defRPr b="1" sz="1200"/>
            </a:lvl4pPr>
            <a:lvl5pPr indent="-228600" lvl="4" marL="2286000" rtl="0" algn="l">
              <a:spcBef>
                <a:spcPts val="800"/>
              </a:spcBef>
              <a:spcAft>
                <a:spcPts val="0"/>
              </a:spcAft>
              <a:buSzPts val="1000"/>
              <a:buNone/>
              <a:defRPr b="1" sz="1200"/>
            </a:lvl5pPr>
            <a:lvl6pPr indent="-228600" lvl="5" marL="2743200" rtl="0" algn="l">
              <a:spcBef>
                <a:spcPts val="800"/>
              </a:spcBef>
              <a:spcAft>
                <a:spcPts val="0"/>
              </a:spcAft>
              <a:buSzPts val="1000"/>
              <a:buNone/>
              <a:defRPr b="1" sz="1200"/>
            </a:lvl6pPr>
            <a:lvl7pPr indent="-228600" lvl="6" marL="3200400" rtl="0" algn="l">
              <a:spcBef>
                <a:spcPts val="800"/>
              </a:spcBef>
              <a:spcAft>
                <a:spcPts val="0"/>
              </a:spcAft>
              <a:buSzPts val="1000"/>
              <a:buNone/>
              <a:defRPr b="1" sz="1200"/>
            </a:lvl7pPr>
            <a:lvl8pPr indent="-228600" lvl="7" marL="3657600" rtl="0" algn="l">
              <a:spcBef>
                <a:spcPts val="800"/>
              </a:spcBef>
              <a:spcAft>
                <a:spcPts val="0"/>
              </a:spcAft>
              <a:buSzPts val="1000"/>
              <a:buNone/>
              <a:defRPr b="1" sz="1200"/>
            </a:lvl8pPr>
            <a:lvl9pPr indent="-228600" lvl="8" marL="4114800" rtl="0" algn="l">
              <a:spcBef>
                <a:spcPts val="800"/>
              </a:spcBef>
              <a:spcAft>
                <a:spcPts val="0"/>
              </a:spcAft>
              <a:buSzPts val="1000"/>
              <a:buNone/>
              <a:defRPr b="1" sz="1200"/>
            </a:lvl9pPr>
          </a:lstStyle>
          <a:p/>
        </p:txBody>
      </p:sp>
      <p:sp>
        <p:nvSpPr>
          <p:cNvPr id="166" name="Google Shape;166;p28"/>
          <p:cNvSpPr/>
          <p:nvPr>
            <p:ph idx="5" type="pic"/>
          </p:nvPr>
        </p:nvSpPr>
        <p:spPr>
          <a:xfrm>
            <a:off x="2917030" y="1657350"/>
            <a:ext cx="2197800" cy="1143000"/>
          </a:xfrm>
          <a:prstGeom prst="roundRect">
            <a:avLst>
              <a:gd fmla="val 1858" name="adj"/>
            </a:avLst>
          </a:prstGeom>
          <a:noFill/>
          <a:ln>
            <a:noFill/>
          </a:ln>
          <a:effectLst>
            <a:outerShdw blurRad="50800" rotWithShape="0" algn="tl" dir="5400000" dist="50800">
              <a:srgbClr val="000000">
                <a:alpha val="42750"/>
              </a:srgbClr>
            </a:outerShdw>
          </a:effectLst>
        </p:spPr>
        <p:txBody>
          <a:bodyPr anchorCtr="0" anchor="t" bIns="34275" lIns="68575" spcFirstLastPara="1" rIns="68575" wrap="square" tIns="34275">
            <a:noAutofit/>
          </a:bodyPr>
          <a:lstStyle>
            <a:lvl1pPr lvl="0" marR="0" rtl="0" algn="ctr">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1pPr>
            <a:lvl2pPr lvl="1"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2pPr>
            <a:lvl3pPr lvl="2"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3pPr>
            <a:lvl4pPr lvl="3"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4pPr>
            <a:lvl5pPr lvl="4"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5pPr>
            <a:lvl6pPr lvl="5"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6pPr>
            <a:lvl7pPr lvl="6"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7pPr>
            <a:lvl8pPr lvl="7"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8pPr>
            <a:lvl9pPr lvl="8"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9pPr>
          </a:lstStyle>
          <a:p/>
        </p:txBody>
      </p:sp>
      <p:sp>
        <p:nvSpPr>
          <p:cNvPr id="167" name="Google Shape;167;p28"/>
          <p:cNvSpPr txBox="1"/>
          <p:nvPr>
            <p:ph idx="6" type="body"/>
          </p:nvPr>
        </p:nvSpPr>
        <p:spPr>
          <a:xfrm>
            <a:off x="2916016" y="3620408"/>
            <a:ext cx="2200800" cy="494400"/>
          </a:xfrm>
          <a:prstGeom prst="rect">
            <a:avLst/>
          </a:prstGeom>
          <a:noFill/>
          <a:ln>
            <a:noFill/>
          </a:ln>
        </p:spPr>
        <p:txBody>
          <a:bodyPr anchorCtr="0" anchor="t" bIns="34275" lIns="68575" spcFirstLastPara="1" rIns="68575" wrap="square" tIns="34275">
            <a:noAutofit/>
          </a:bodyPr>
          <a:lstStyle>
            <a:lvl1pPr indent="-228600" lvl="0" marL="457200" rtl="0" algn="l">
              <a:spcBef>
                <a:spcPts val="800"/>
              </a:spcBef>
              <a:spcAft>
                <a:spcPts val="0"/>
              </a:spcAft>
              <a:buSzPts val="800"/>
              <a:buNone/>
              <a:defRPr sz="1100"/>
            </a:lvl1pPr>
            <a:lvl2pPr indent="-228600" lvl="1" marL="914400" rtl="0" algn="l">
              <a:spcBef>
                <a:spcPts val="800"/>
              </a:spcBef>
              <a:spcAft>
                <a:spcPts val="0"/>
              </a:spcAft>
              <a:buSzPts val="700"/>
              <a:buNone/>
              <a:defRPr sz="900"/>
            </a:lvl2pPr>
            <a:lvl3pPr indent="-228600" lvl="2" marL="1371600" rtl="0" algn="l">
              <a:spcBef>
                <a:spcPts val="800"/>
              </a:spcBef>
              <a:spcAft>
                <a:spcPts val="0"/>
              </a:spcAft>
              <a:buSzPts val="600"/>
              <a:buNone/>
              <a:defRPr sz="800"/>
            </a:lvl3pPr>
            <a:lvl4pPr indent="-228600" lvl="3" marL="1828800" rtl="0" algn="l">
              <a:spcBef>
                <a:spcPts val="800"/>
              </a:spcBef>
              <a:spcAft>
                <a:spcPts val="0"/>
              </a:spcAft>
              <a:buSzPts val="500"/>
              <a:buNone/>
              <a:defRPr sz="700"/>
            </a:lvl4pPr>
            <a:lvl5pPr indent="-228600" lvl="4" marL="2286000" rtl="0" algn="l">
              <a:spcBef>
                <a:spcPts val="800"/>
              </a:spcBef>
              <a:spcAft>
                <a:spcPts val="0"/>
              </a:spcAft>
              <a:buSzPts val="500"/>
              <a:buNone/>
              <a:defRPr sz="700"/>
            </a:lvl5pPr>
            <a:lvl6pPr indent="-228600" lvl="5" marL="2743200" rtl="0" algn="l">
              <a:spcBef>
                <a:spcPts val="800"/>
              </a:spcBef>
              <a:spcAft>
                <a:spcPts val="0"/>
              </a:spcAft>
              <a:buSzPts val="500"/>
              <a:buNone/>
              <a:defRPr sz="700"/>
            </a:lvl6pPr>
            <a:lvl7pPr indent="-228600" lvl="6" marL="3200400" rtl="0" algn="l">
              <a:spcBef>
                <a:spcPts val="800"/>
              </a:spcBef>
              <a:spcAft>
                <a:spcPts val="0"/>
              </a:spcAft>
              <a:buSzPts val="500"/>
              <a:buNone/>
              <a:defRPr sz="700"/>
            </a:lvl7pPr>
            <a:lvl8pPr indent="-228600" lvl="7" marL="3657600" rtl="0" algn="l">
              <a:spcBef>
                <a:spcPts val="800"/>
              </a:spcBef>
              <a:spcAft>
                <a:spcPts val="0"/>
              </a:spcAft>
              <a:buSzPts val="500"/>
              <a:buNone/>
              <a:defRPr sz="700"/>
            </a:lvl8pPr>
            <a:lvl9pPr indent="-228600" lvl="8" marL="4114800" rtl="0" algn="l">
              <a:spcBef>
                <a:spcPts val="800"/>
              </a:spcBef>
              <a:spcAft>
                <a:spcPts val="0"/>
              </a:spcAft>
              <a:buSzPts val="500"/>
              <a:buNone/>
              <a:defRPr sz="700"/>
            </a:lvl9pPr>
          </a:lstStyle>
          <a:p/>
        </p:txBody>
      </p:sp>
      <p:sp>
        <p:nvSpPr>
          <p:cNvPr id="168" name="Google Shape;168;p28"/>
          <p:cNvSpPr txBox="1"/>
          <p:nvPr>
            <p:ph idx="7" type="body"/>
          </p:nvPr>
        </p:nvSpPr>
        <p:spPr>
          <a:xfrm>
            <a:off x="5343525" y="3188212"/>
            <a:ext cx="2199300" cy="432300"/>
          </a:xfrm>
          <a:prstGeom prst="rect">
            <a:avLst/>
          </a:prstGeom>
          <a:noFill/>
          <a:ln>
            <a:noFill/>
          </a:ln>
        </p:spPr>
        <p:txBody>
          <a:bodyPr anchorCtr="0" anchor="b" bIns="34275" lIns="68575" spcFirstLastPara="1" rIns="68575" wrap="square" tIns="34275">
            <a:noAutofit/>
          </a:bodyPr>
          <a:lstStyle>
            <a:lvl1pPr indent="-228600" lvl="0" marL="457200" rtl="0" algn="l">
              <a:spcBef>
                <a:spcPts val="800"/>
              </a:spcBef>
              <a:spcAft>
                <a:spcPts val="0"/>
              </a:spcAft>
              <a:buSzPts val="1400"/>
              <a:buNone/>
              <a:defRPr b="0" sz="1800">
                <a:solidFill>
                  <a:srgbClr val="86D1D8"/>
                </a:solidFill>
              </a:defRPr>
            </a:lvl1pPr>
            <a:lvl2pPr indent="-228600" lvl="1" marL="914400" rtl="0" algn="l">
              <a:spcBef>
                <a:spcPts val="800"/>
              </a:spcBef>
              <a:spcAft>
                <a:spcPts val="0"/>
              </a:spcAft>
              <a:buSzPts val="1200"/>
              <a:buNone/>
              <a:defRPr b="1" sz="1500"/>
            </a:lvl2pPr>
            <a:lvl3pPr indent="-228600" lvl="2" marL="1371600" rtl="0" algn="l">
              <a:spcBef>
                <a:spcPts val="800"/>
              </a:spcBef>
              <a:spcAft>
                <a:spcPts val="0"/>
              </a:spcAft>
              <a:buSzPts val="1100"/>
              <a:buNone/>
              <a:defRPr b="1" sz="1400"/>
            </a:lvl3pPr>
            <a:lvl4pPr indent="-228600" lvl="3" marL="1828800" rtl="0" algn="l">
              <a:spcBef>
                <a:spcPts val="800"/>
              </a:spcBef>
              <a:spcAft>
                <a:spcPts val="0"/>
              </a:spcAft>
              <a:buSzPts val="1000"/>
              <a:buNone/>
              <a:defRPr b="1" sz="1200"/>
            </a:lvl4pPr>
            <a:lvl5pPr indent="-228600" lvl="4" marL="2286000" rtl="0" algn="l">
              <a:spcBef>
                <a:spcPts val="800"/>
              </a:spcBef>
              <a:spcAft>
                <a:spcPts val="0"/>
              </a:spcAft>
              <a:buSzPts val="1000"/>
              <a:buNone/>
              <a:defRPr b="1" sz="1200"/>
            </a:lvl5pPr>
            <a:lvl6pPr indent="-228600" lvl="5" marL="2743200" rtl="0" algn="l">
              <a:spcBef>
                <a:spcPts val="800"/>
              </a:spcBef>
              <a:spcAft>
                <a:spcPts val="0"/>
              </a:spcAft>
              <a:buSzPts val="1000"/>
              <a:buNone/>
              <a:defRPr b="1" sz="1200"/>
            </a:lvl6pPr>
            <a:lvl7pPr indent="-228600" lvl="6" marL="3200400" rtl="0" algn="l">
              <a:spcBef>
                <a:spcPts val="800"/>
              </a:spcBef>
              <a:spcAft>
                <a:spcPts val="0"/>
              </a:spcAft>
              <a:buSzPts val="1000"/>
              <a:buNone/>
              <a:defRPr b="1" sz="1200"/>
            </a:lvl7pPr>
            <a:lvl8pPr indent="-228600" lvl="7" marL="3657600" rtl="0" algn="l">
              <a:spcBef>
                <a:spcPts val="800"/>
              </a:spcBef>
              <a:spcAft>
                <a:spcPts val="0"/>
              </a:spcAft>
              <a:buSzPts val="1000"/>
              <a:buNone/>
              <a:defRPr b="1" sz="1200"/>
            </a:lvl8pPr>
            <a:lvl9pPr indent="-228600" lvl="8" marL="4114800" rtl="0" algn="l">
              <a:spcBef>
                <a:spcPts val="800"/>
              </a:spcBef>
              <a:spcAft>
                <a:spcPts val="0"/>
              </a:spcAft>
              <a:buSzPts val="1000"/>
              <a:buNone/>
              <a:defRPr b="1" sz="1200"/>
            </a:lvl9pPr>
          </a:lstStyle>
          <a:p/>
        </p:txBody>
      </p:sp>
      <p:sp>
        <p:nvSpPr>
          <p:cNvPr id="169" name="Google Shape;169;p28"/>
          <p:cNvSpPr/>
          <p:nvPr>
            <p:ph idx="8" type="pic"/>
          </p:nvPr>
        </p:nvSpPr>
        <p:spPr>
          <a:xfrm>
            <a:off x="5343524" y="1657350"/>
            <a:ext cx="2199300" cy="1143000"/>
          </a:xfrm>
          <a:prstGeom prst="roundRect">
            <a:avLst>
              <a:gd fmla="val 1858" name="adj"/>
            </a:avLst>
          </a:prstGeom>
          <a:noFill/>
          <a:ln>
            <a:noFill/>
          </a:ln>
          <a:effectLst>
            <a:outerShdw blurRad="50800" rotWithShape="0" algn="tl" dir="5400000" dist="50800">
              <a:srgbClr val="000000">
                <a:alpha val="42750"/>
              </a:srgbClr>
            </a:outerShdw>
          </a:effectLst>
        </p:spPr>
        <p:txBody>
          <a:bodyPr anchorCtr="0" anchor="t" bIns="34275" lIns="68575" spcFirstLastPara="1" rIns="68575" wrap="square" tIns="34275">
            <a:noAutofit/>
          </a:bodyPr>
          <a:lstStyle>
            <a:lvl1pPr lvl="0" marR="0" rtl="0" algn="ctr">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1pPr>
            <a:lvl2pPr lvl="1"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2pPr>
            <a:lvl3pPr lvl="2"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3pPr>
            <a:lvl4pPr lvl="3"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4pPr>
            <a:lvl5pPr lvl="4"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5pPr>
            <a:lvl6pPr lvl="5"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6pPr>
            <a:lvl7pPr lvl="6"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7pPr>
            <a:lvl8pPr lvl="7"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8pPr>
            <a:lvl9pPr lvl="8" marR="0" rtl="0" algn="l">
              <a:spcBef>
                <a:spcPts val="800"/>
              </a:spcBef>
              <a:spcAft>
                <a:spcPts val="0"/>
              </a:spcAft>
              <a:buClr>
                <a:srgbClr val="86D1D8"/>
              </a:buClr>
              <a:buSzPts val="1000"/>
              <a:buFont typeface="Noto Sans Symbols"/>
              <a:buNone/>
              <a:defRPr b="0" i="0" sz="1200" u="none" cap="none" strike="noStrike">
                <a:solidFill>
                  <a:schemeClr val="lt1"/>
                </a:solidFill>
                <a:latin typeface="Century Gothic"/>
                <a:ea typeface="Century Gothic"/>
                <a:cs typeface="Century Gothic"/>
                <a:sym typeface="Century Gothic"/>
              </a:defRPr>
            </a:lvl9pPr>
          </a:lstStyle>
          <a:p/>
        </p:txBody>
      </p:sp>
      <p:sp>
        <p:nvSpPr>
          <p:cNvPr id="170" name="Google Shape;170;p28"/>
          <p:cNvSpPr txBox="1"/>
          <p:nvPr>
            <p:ph idx="9" type="body"/>
          </p:nvPr>
        </p:nvSpPr>
        <p:spPr>
          <a:xfrm>
            <a:off x="5343431" y="3620406"/>
            <a:ext cx="2202000" cy="494400"/>
          </a:xfrm>
          <a:prstGeom prst="rect">
            <a:avLst/>
          </a:prstGeom>
          <a:noFill/>
          <a:ln>
            <a:noFill/>
          </a:ln>
        </p:spPr>
        <p:txBody>
          <a:bodyPr anchorCtr="0" anchor="t" bIns="34275" lIns="68575" spcFirstLastPara="1" rIns="68575" wrap="square" tIns="34275">
            <a:noAutofit/>
          </a:bodyPr>
          <a:lstStyle>
            <a:lvl1pPr indent="-228600" lvl="0" marL="457200" rtl="0" algn="l">
              <a:spcBef>
                <a:spcPts val="800"/>
              </a:spcBef>
              <a:spcAft>
                <a:spcPts val="0"/>
              </a:spcAft>
              <a:buSzPts val="800"/>
              <a:buNone/>
              <a:defRPr sz="1100"/>
            </a:lvl1pPr>
            <a:lvl2pPr indent="-228600" lvl="1" marL="914400" rtl="0" algn="l">
              <a:spcBef>
                <a:spcPts val="800"/>
              </a:spcBef>
              <a:spcAft>
                <a:spcPts val="0"/>
              </a:spcAft>
              <a:buSzPts val="700"/>
              <a:buNone/>
              <a:defRPr sz="900"/>
            </a:lvl2pPr>
            <a:lvl3pPr indent="-228600" lvl="2" marL="1371600" rtl="0" algn="l">
              <a:spcBef>
                <a:spcPts val="800"/>
              </a:spcBef>
              <a:spcAft>
                <a:spcPts val="0"/>
              </a:spcAft>
              <a:buSzPts val="600"/>
              <a:buNone/>
              <a:defRPr sz="800"/>
            </a:lvl3pPr>
            <a:lvl4pPr indent="-228600" lvl="3" marL="1828800" rtl="0" algn="l">
              <a:spcBef>
                <a:spcPts val="800"/>
              </a:spcBef>
              <a:spcAft>
                <a:spcPts val="0"/>
              </a:spcAft>
              <a:buSzPts val="500"/>
              <a:buNone/>
              <a:defRPr sz="700"/>
            </a:lvl4pPr>
            <a:lvl5pPr indent="-228600" lvl="4" marL="2286000" rtl="0" algn="l">
              <a:spcBef>
                <a:spcPts val="800"/>
              </a:spcBef>
              <a:spcAft>
                <a:spcPts val="0"/>
              </a:spcAft>
              <a:buSzPts val="500"/>
              <a:buNone/>
              <a:defRPr sz="700"/>
            </a:lvl5pPr>
            <a:lvl6pPr indent="-228600" lvl="5" marL="2743200" rtl="0" algn="l">
              <a:spcBef>
                <a:spcPts val="800"/>
              </a:spcBef>
              <a:spcAft>
                <a:spcPts val="0"/>
              </a:spcAft>
              <a:buSzPts val="500"/>
              <a:buNone/>
              <a:defRPr sz="700"/>
            </a:lvl6pPr>
            <a:lvl7pPr indent="-228600" lvl="6" marL="3200400" rtl="0" algn="l">
              <a:spcBef>
                <a:spcPts val="800"/>
              </a:spcBef>
              <a:spcAft>
                <a:spcPts val="0"/>
              </a:spcAft>
              <a:buSzPts val="500"/>
              <a:buNone/>
              <a:defRPr sz="700"/>
            </a:lvl7pPr>
            <a:lvl8pPr indent="-228600" lvl="7" marL="3657600" rtl="0" algn="l">
              <a:spcBef>
                <a:spcPts val="800"/>
              </a:spcBef>
              <a:spcAft>
                <a:spcPts val="0"/>
              </a:spcAft>
              <a:buSzPts val="500"/>
              <a:buNone/>
              <a:defRPr sz="700"/>
            </a:lvl8pPr>
            <a:lvl9pPr indent="-228600" lvl="8" marL="4114800" rtl="0" algn="l">
              <a:spcBef>
                <a:spcPts val="800"/>
              </a:spcBef>
              <a:spcAft>
                <a:spcPts val="0"/>
              </a:spcAft>
              <a:buSzPts val="500"/>
              <a:buNone/>
              <a:defRPr sz="700"/>
            </a:lvl9pPr>
          </a:lstStyle>
          <a:p/>
        </p:txBody>
      </p:sp>
      <p:cxnSp>
        <p:nvCxnSpPr>
          <p:cNvPr id="171" name="Google Shape;171;p28"/>
          <p:cNvCxnSpPr/>
          <p:nvPr/>
        </p:nvCxnSpPr>
        <p:spPr>
          <a:xfrm>
            <a:off x="2794607" y="1600200"/>
            <a:ext cx="0" cy="29718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72" name="Google Shape;172;p28"/>
          <p:cNvCxnSpPr/>
          <p:nvPr/>
        </p:nvCxnSpPr>
        <p:spPr>
          <a:xfrm>
            <a:off x="5221671" y="1600200"/>
            <a:ext cx="0" cy="2975100"/>
          </a:xfrm>
          <a:prstGeom prst="straightConnector1">
            <a:avLst/>
          </a:prstGeom>
          <a:noFill/>
          <a:ln cap="flat" cmpd="sng" w="12700">
            <a:solidFill>
              <a:srgbClr val="86D1D8">
                <a:alpha val="40000"/>
              </a:srgbClr>
            </a:solidFill>
            <a:prstDash val="solid"/>
            <a:round/>
            <a:headEnd len="sm" w="sm" type="none"/>
            <a:tailEnd len="sm" w="sm" type="none"/>
          </a:ln>
        </p:spPr>
      </p:cxnSp>
      <p:sp>
        <p:nvSpPr>
          <p:cNvPr id="173" name="Google Shape;173;p28"/>
          <p:cNvSpPr txBox="1"/>
          <p:nvPr>
            <p:ph idx="10" type="dt"/>
          </p:nvPr>
        </p:nvSpPr>
        <p:spPr>
          <a:xfrm rot="5400000">
            <a:off x="7616654" y="1343101"/>
            <a:ext cx="743100" cy="228600"/>
          </a:xfrm>
          <a:prstGeom prst="rect">
            <a:avLst/>
          </a:prstGeom>
          <a:noFill/>
          <a:ln>
            <a:noFill/>
          </a:ln>
        </p:spPr>
        <p:txBody>
          <a:bodyPr anchorCtr="0" anchor="t"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74" name="Google Shape;174;p28"/>
          <p:cNvSpPr txBox="1"/>
          <p:nvPr>
            <p:ph idx="11" type="ftr"/>
          </p:nvPr>
        </p:nvSpPr>
        <p:spPr>
          <a:xfrm rot="5400000">
            <a:off x="6713603" y="2419050"/>
            <a:ext cx="2895000" cy="2286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75" name="Google Shape;175;p28"/>
          <p:cNvSpPr txBox="1"/>
          <p:nvPr>
            <p:ph idx="12" type="sldNum"/>
          </p:nvPr>
        </p:nvSpPr>
        <p:spPr>
          <a:xfrm>
            <a:off x="7764405" y="221797"/>
            <a:ext cx="628800" cy="575700"/>
          </a:xfrm>
          <a:prstGeom prst="rect">
            <a:avLst/>
          </a:prstGeom>
          <a:noFill/>
          <a:ln>
            <a:noFill/>
          </a:ln>
        </p:spPr>
        <p:txBody>
          <a:bodyPr anchorCtr="0" anchor="b"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76" name="Shape 176"/>
        <p:cNvGrpSpPr/>
        <p:nvPr/>
      </p:nvGrpSpPr>
      <p:grpSpPr>
        <a:xfrm>
          <a:off x="0" y="0"/>
          <a:ext cx="0" cy="0"/>
          <a:chOff x="0" y="0"/>
          <a:chExt cx="0" cy="0"/>
        </a:xfrm>
      </p:grpSpPr>
      <p:sp>
        <p:nvSpPr>
          <p:cNvPr id="177" name="Google Shape;177;p29"/>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lvl1pPr lvl="0" rtl="0" algn="l">
              <a:spcBef>
                <a:spcPts val="0"/>
              </a:spcBef>
              <a:spcAft>
                <a:spcPts val="0"/>
              </a:spcAft>
              <a:buClr>
                <a:schemeClr val="lt2"/>
              </a:buClr>
              <a:buSzPts val="14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78" name="Google Shape;178;p29"/>
          <p:cNvSpPr txBox="1"/>
          <p:nvPr>
            <p:ph idx="1" type="body"/>
          </p:nvPr>
        </p:nvSpPr>
        <p:spPr>
          <a:xfrm rot="5400000">
            <a:off x="2609140" y="-241862"/>
            <a:ext cx="3146700" cy="6709800"/>
          </a:xfrm>
          <a:prstGeom prst="rect">
            <a:avLst/>
          </a:prstGeom>
          <a:noFill/>
          <a:ln>
            <a:noFill/>
          </a:ln>
        </p:spPr>
        <p:txBody>
          <a:bodyPr anchorCtr="0" anchor="t" bIns="34275" lIns="68575" spcFirstLastPara="1" rIns="68575" wrap="square" tIns="34275">
            <a:noAutofit/>
          </a:bodyPr>
          <a:lstStyle>
            <a:lvl1pPr indent="-298450" lvl="0" marL="457200" rtl="0" algn="l">
              <a:spcBef>
                <a:spcPts val="800"/>
              </a:spcBef>
              <a:spcAft>
                <a:spcPts val="0"/>
              </a:spcAft>
              <a:buSzPts val="1100"/>
              <a:buChar char="►"/>
              <a:defRPr/>
            </a:lvl1pPr>
            <a:lvl2pPr indent="-298450" lvl="1" marL="914400" rtl="0" algn="l">
              <a:spcBef>
                <a:spcPts val="800"/>
              </a:spcBef>
              <a:spcAft>
                <a:spcPts val="0"/>
              </a:spcAft>
              <a:buSzPts val="1100"/>
              <a:buChar char="►"/>
              <a:defRPr/>
            </a:lvl2pPr>
            <a:lvl3pPr indent="-298450" lvl="2" marL="1371600" rtl="0" algn="l">
              <a:spcBef>
                <a:spcPts val="800"/>
              </a:spcBef>
              <a:spcAft>
                <a:spcPts val="0"/>
              </a:spcAft>
              <a:buSzPts val="1100"/>
              <a:buChar char="►"/>
              <a:defRPr/>
            </a:lvl3pPr>
            <a:lvl4pPr indent="-298450" lvl="3" marL="1828800" rtl="0" algn="l">
              <a:spcBef>
                <a:spcPts val="800"/>
              </a:spcBef>
              <a:spcAft>
                <a:spcPts val="0"/>
              </a:spcAft>
              <a:buSzPts val="1100"/>
              <a:buChar char="►"/>
              <a:defRPr/>
            </a:lvl4pPr>
            <a:lvl5pPr indent="-298450" lvl="4" marL="2286000" rtl="0" algn="l">
              <a:spcBef>
                <a:spcPts val="800"/>
              </a:spcBef>
              <a:spcAft>
                <a:spcPts val="0"/>
              </a:spcAft>
              <a:buSzPts val="1100"/>
              <a:buChar char="►"/>
              <a:defRPr/>
            </a:lvl5pPr>
            <a:lvl6pPr indent="-298450" lvl="5" marL="2743200" rtl="0" algn="l">
              <a:spcBef>
                <a:spcPts val="800"/>
              </a:spcBef>
              <a:spcAft>
                <a:spcPts val="0"/>
              </a:spcAft>
              <a:buSzPts val="1100"/>
              <a:buChar char="►"/>
              <a:defRPr/>
            </a:lvl6pPr>
            <a:lvl7pPr indent="-298450" lvl="6" marL="3200400" rtl="0" algn="l">
              <a:spcBef>
                <a:spcPts val="800"/>
              </a:spcBef>
              <a:spcAft>
                <a:spcPts val="0"/>
              </a:spcAft>
              <a:buSzPts val="1100"/>
              <a:buChar char="►"/>
              <a:defRPr/>
            </a:lvl7pPr>
            <a:lvl8pPr indent="-298450" lvl="7" marL="3657600" rtl="0" algn="l">
              <a:spcBef>
                <a:spcPts val="800"/>
              </a:spcBef>
              <a:spcAft>
                <a:spcPts val="0"/>
              </a:spcAft>
              <a:buSzPts val="1100"/>
              <a:buChar char="►"/>
              <a:defRPr/>
            </a:lvl8pPr>
            <a:lvl9pPr indent="-298450" lvl="8" marL="4114800" rtl="0" algn="l">
              <a:spcBef>
                <a:spcPts val="800"/>
              </a:spcBef>
              <a:spcAft>
                <a:spcPts val="0"/>
              </a:spcAft>
              <a:buSzPts val="1100"/>
              <a:buChar char="►"/>
              <a:defRPr/>
            </a:lvl9pPr>
          </a:lstStyle>
          <a:p/>
        </p:txBody>
      </p:sp>
      <p:sp>
        <p:nvSpPr>
          <p:cNvPr id="179" name="Google Shape;179;p29"/>
          <p:cNvSpPr txBox="1"/>
          <p:nvPr>
            <p:ph idx="10" type="dt"/>
          </p:nvPr>
        </p:nvSpPr>
        <p:spPr>
          <a:xfrm rot="5400000">
            <a:off x="7616654" y="1343101"/>
            <a:ext cx="743100" cy="228600"/>
          </a:xfrm>
          <a:prstGeom prst="rect">
            <a:avLst/>
          </a:prstGeom>
          <a:noFill/>
          <a:ln>
            <a:noFill/>
          </a:ln>
        </p:spPr>
        <p:txBody>
          <a:bodyPr anchorCtr="0" anchor="t"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80" name="Google Shape;180;p29"/>
          <p:cNvSpPr txBox="1"/>
          <p:nvPr>
            <p:ph idx="11" type="ftr"/>
          </p:nvPr>
        </p:nvSpPr>
        <p:spPr>
          <a:xfrm rot="5400000">
            <a:off x="6713603" y="2419050"/>
            <a:ext cx="2895000" cy="2286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81" name="Google Shape;181;p29"/>
          <p:cNvSpPr txBox="1"/>
          <p:nvPr>
            <p:ph idx="12" type="sldNum"/>
          </p:nvPr>
        </p:nvSpPr>
        <p:spPr>
          <a:xfrm>
            <a:off x="7764405" y="221797"/>
            <a:ext cx="628800" cy="575700"/>
          </a:xfrm>
          <a:prstGeom prst="rect">
            <a:avLst/>
          </a:prstGeom>
          <a:noFill/>
          <a:ln>
            <a:noFill/>
          </a:ln>
        </p:spPr>
        <p:txBody>
          <a:bodyPr anchorCtr="0" anchor="b"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82" name="Shape 182"/>
        <p:cNvGrpSpPr/>
        <p:nvPr/>
      </p:nvGrpSpPr>
      <p:grpSpPr>
        <a:xfrm>
          <a:off x="0" y="0"/>
          <a:ext cx="0" cy="0"/>
          <a:chOff x="0" y="0"/>
          <a:chExt cx="0" cy="0"/>
        </a:xfrm>
      </p:grpSpPr>
      <p:sp>
        <p:nvSpPr>
          <p:cNvPr id="183" name="Google Shape;183;p30"/>
          <p:cNvSpPr txBox="1"/>
          <p:nvPr>
            <p:ph type="title"/>
          </p:nvPr>
        </p:nvSpPr>
        <p:spPr>
          <a:xfrm rot="5400000">
            <a:off x="4700710" y="1850260"/>
            <a:ext cx="4369500" cy="13143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Clr>
                <a:schemeClr val="lt2"/>
              </a:buClr>
              <a:buSzPts val="14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84" name="Google Shape;184;p30"/>
          <p:cNvSpPr txBox="1"/>
          <p:nvPr>
            <p:ph idx="1" type="body"/>
          </p:nvPr>
        </p:nvSpPr>
        <p:spPr>
          <a:xfrm rot="5400000">
            <a:off x="1259709" y="-104840"/>
            <a:ext cx="4026600" cy="5567400"/>
          </a:xfrm>
          <a:prstGeom prst="rect">
            <a:avLst/>
          </a:prstGeom>
          <a:noFill/>
          <a:ln>
            <a:noFill/>
          </a:ln>
        </p:spPr>
        <p:txBody>
          <a:bodyPr anchorCtr="0" anchor="t" bIns="34275" lIns="68575" spcFirstLastPara="1" rIns="68575" wrap="square" tIns="34275">
            <a:noAutofit/>
          </a:bodyPr>
          <a:lstStyle>
            <a:lvl1pPr indent="-298450" lvl="0" marL="457200" rtl="0" algn="l">
              <a:spcBef>
                <a:spcPts val="800"/>
              </a:spcBef>
              <a:spcAft>
                <a:spcPts val="0"/>
              </a:spcAft>
              <a:buSzPts val="1100"/>
              <a:buChar char="►"/>
              <a:defRPr/>
            </a:lvl1pPr>
            <a:lvl2pPr indent="-298450" lvl="1" marL="914400" rtl="0" algn="l">
              <a:spcBef>
                <a:spcPts val="800"/>
              </a:spcBef>
              <a:spcAft>
                <a:spcPts val="0"/>
              </a:spcAft>
              <a:buSzPts val="1100"/>
              <a:buChar char="►"/>
              <a:defRPr/>
            </a:lvl2pPr>
            <a:lvl3pPr indent="-298450" lvl="2" marL="1371600" rtl="0" algn="l">
              <a:spcBef>
                <a:spcPts val="800"/>
              </a:spcBef>
              <a:spcAft>
                <a:spcPts val="0"/>
              </a:spcAft>
              <a:buSzPts val="1100"/>
              <a:buChar char="►"/>
              <a:defRPr/>
            </a:lvl3pPr>
            <a:lvl4pPr indent="-298450" lvl="3" marL="1828800" rtl="0" algn="l">
              <a:spcBef>
                <a:spcPts val="800"/>
              </a:spcBef>
              <a:spcAft>
                <a:spcPts val="0"/>
              </a:spcAft>
              <a:buSzPts val="1100"/>
              <a:buChar char="►"/>
              <a:defRPr/>
            </a:lvl4pPr>
            <a:lvl5pPr indent="-298450" lvl="4" marL="2286000" rtl="0" algn="l">
              <a:spcBef>
                <a:spcPts val="800"/>
              </a:spcBef>
              <a:spcAft>
                <a:spcPts val="0"/>
              </a:spcAft>
              <a:buSzPts val="1100"/>
              <a:buChar char="►"/>
              <a:defRPr/>
            </a:lvl5pPr>
            <a:lvl6pPr indent="-298450" lvl="5" marL="2743200" rtl="0" algn="l">
              <a:spcBef>
                <a:spcPts val="800"/>
              </a:spcBef>
              <a:spcAft>
                <a:spcPts val="0"/>
              </a:spcAft>
              <a:buSzPts val="1100"/>
              <a:buChar char="►"/>
              <a:defRPr/>
            </a:lvl6pPr>
            <a:lvl7pPr indent="-298450" lvl="6" marL="3200400" rtl="0" algn="l">
              <a:spcBef>
                <a:spcPts val="800"/>
              </a:spcBef>
              <a:spcAft>
                <a:spcPts val="0"/>
              </a:spcAft>
              <a:buSzPts val="1100"/>
              <a:buChar char="►"/>
              <a:defRPr/>
            </a:lvl7pPr>
            <a:lvl8pPr indent="-298450" lvl="7" marL="3657600" rtl="0" algn="l">
              <a:spcBef>
                <a:spcPts val="800"/>
              </a:spcBef>
              <a:spcAft>
                <a:spcPts val="0"/>
              </a:spcAft>
              <a:buSzPts val="1100"/>
              <a:buChar char="►"/>
              <a:defRPr/>
            </a:lvl8pPr>
            <a:lvl9pPr indent="-298450" lvl="8" marL="4114800" rtl="0" algn="l">
              <a:spcBef>
                <a:spcPts val="800"/>
              </a:spcBef>
              <a:spcAft>
                <a:spcPts val="0"/>
              </a:spcAft>
              <a:buSzPts val="1100"/>
              <a:buChar char="►"/>
              <a:defRPr/>
            </a:lvl9pPr>
          </a:lstStyle>
          <a:p/>
        </p:txBody>
      </p:sp>
      <p:sp>
        <p:nvSpPr>
          <p:cNvPr id="185" name="Google Shape;185;p30"/>
          <p:cNvSpPr txBox="1"/>
          <p:nvPr>
            <p:ph idx="10" type="dt"/>
          </p:nvPr>
        </p:nvSpPr>
        <p:spPr>
          <a:xfrm rot="5400000">
            <a:off x="7616654" y="1343101"/>
            <a:ext cx="743100" cy="228600"/>
          </a:xfrm>
          <a:prstGeom prst="rect">
            <a:avLst/>
          </a:prstGeom>
          <a:noFill/>
          <a:ln>
            <a:noFill/>
          </a:ln>
        </p:spPr>
        <p:txBody>
          <a:bodyPr anchorCtr="0" anchor="t"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86" name="Google Shape;186;p30"/>
          <p:cNvSpPr txBox="1"/>
          <p:nvPr>
            <p:ph idx="11" type="ftr"/>
          </p:nvPr>
        </p:nvSpPr>
        <p:spPr>
          <a:xfrm rot="5400000">
            <a:off x="6713603" y="2419050"/>
            <a:ext cx="2895000" cy="2286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87" name="Google Shape;187;p30"/>
          <p:cNvSpPr txBox="1"/>
          <p:nvPr>
            <p:ph idx="12" type="sldNum"/>
          </p:nvPr>
        </p:nvSpPr>
        <p:spPr>
          <a:xfrm>
            <a:off x="7764405" y="221797"/>
            <a:ext cx="628800" cy="575700"/>
          </a:xfrm>
          <a:prstGeom prst="rect">
            <a:avLst/>
          </a:prstGeom>
          <a:noFill/>
          <a:ln>
            <a:noFill/>
          </a:ln>
        </p:spPr>
        <p:txBody>
          <a:bodyPr anchorCtr="0" anchor="b"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7.xml"/><Relationship Id="rId11" Type="http://schemas.openxmlformats.org/officeDocument/2006/relationships/slideLayout" Target="../slideLayouts/slideLayout18.xml"/><Relationship Id="rId22" Type="http://schemas.openxmlformats.org/officeDocument/2006/relationships/theme" Target="../theme/theme1.xml"/><Relationship Id="rId10" Type="http://schemas.openxmlformats.org/officeDocument/2006/relationships/slideLayout" Target="../slideLayouts/slideLayout17.xml"/><Relationship Id="rId21" Type="http://schemas.openxmlformats.org/officeDocument/2006/relationships/slideLayout" Target="../slideLayouts/slideLayout28.xml"/><Relationship Id="rId13" Type="http://schemas.openxmlformats.org/officeDocument/2006/relationships/slideLayout" Target="../slideLayouts/slideLayout20.xml"/><Relationship Id="rId12" Type="http://schemas.openxmlformats.org/officeDocument/2006/relationships/slideLayout" Target="../slideLayouts/slideLayout19.xml"/><Relationship Id="rId1" Type="http://schemas.openxmlformats.org/officeDocument/2006/relationships/image" Target="../media/image3.png"/><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4.png"/><Relationship Id="rId9" Type="http://schemas.openxmlformats.org/officeDocument/2006/relationships/slideLayout" Target="../slideLayouts/slideLayout16.xml"/><Relationship Id="rId15" Type="http://schemas.openxmlformats.org/officeDocument/2006/relationships/slideLayout" Target="../slideLayouts/slideLayout22.xml"/><Relationship Id="rId14" Type="http://schemas.openxmlformats.org/officeDocument/2006/relationships/slideLayout" Target="../slideLayouts/slideLayout21.xml"/><Relationship Id="rId17" Type="http://schemas.openxmlformats.org/officeDocument/2006/relationships/slideLayout" Target="../slideLayouts/slideLayout24.xml"/><Relationship Id="rId16" Type="http://schemas.openxmlformats.org/officeDocument/2006/relationships/slideLayout" Target="../slideLayouts/slideLayout23.xml"/><Relationship Id="rId5" Type="http://schemas.openxmlformats.org/officeDocument/2006/relationships/slideLayout" Target="../slideLayouts/slideLayout12.xml"/><Relationship Id="rId19" Type="http://schemas.openxmlformats.org/officeDocument/2006/relationships/slideLayout" Target="../slideLayouts/slideLayout26.xml"/><Relationship Id="rId6" Type="http://schemas.openxmlformats.org/officeDocument/2006/relationships/slideLayout" Target="../slideLayouts/slideLayout13.xml"/><Relationship Id="rId18" Type="http://schemas.openxmlformats.org/officeDocument/2006/relationships/slideLayout" Target="../slideLayouts/slideLayout25.xml"/><Relationship Id="rId7" Type="http://schemas.openxmlformats.org/officeDocument/2006/relationships/slideLayout" Target="../slideLayouts/slideLayout14.xml"/><Relationship Id="rId8"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07D6A"/>
            </a:gs>
            <a:gs pos="100000">
              <a:srgbClr val="25404E"/>
            </a:gs>
          </a:gsLst>
          <a:path path="circle">
            <a:fillToRect b="100%" r="100%"/>
          </a:path>
          <a:tileRect l="-100%" t="-100%"/>
        </a:grad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1">
            <a:alphaModFix/>
          </a:blip>
          <a:srcRect b="0" l="3614" r="0" t="0"/>
          <a:stretch/>
        </p:blipFill>
        <p:spPr>
          <a:xfrm>
            <a:off x="0" y="2002264"/>
            <a:ext cx="3027760" cy="3141235"/>
          </a:xfrm>
          <a:prstGeom prst="rect">
            <a:avLst/>
          </a:prstGeom>
          <a:noFill/>
          <a:ln>
            <a:noFill/>
          </a:ln>
        </p:spPr>
      </p:pic>
      <p:pic>
        <p:nvPicPr>
          <p:cNvPr id="52" name="Google Shape;52;p13"/>
          <p:cNvPicPr preferRelativeResize="0"/>
          <p:nvPr/>
        </p:nvPicPr>
        <p:blipFill rotWithShape="1">
          <a:blip r:embed="rId2">
            <a:alphaModFix/>
          </a:blip>
          <a:srcRect b="0" l="35641" r="0" t="0"/>
          <a:stretch/>
        </p:blipFill>
        <p:spPr>
          <a:xfrm>
            <a:off x="0" y="2169260"/>
            <a:ext cx="1141809" cy="1774089"/>
          </a:xfrm>
          <a:prstGeom prst="rect">
            <a:avLst/>
          </a:prstGeom>
          <a:noFill/>
          <a:ln>
            <a:noFill/>
          </a:ln>
        </p:spPr>
      </p:pic>
      <p:sp>
        <p:nvSpPr>
          <p:cNvPr id="53" name="Google Shape;53;p13"/>
          <p:cNvSpPr/>
          <p:nvPr/>
        </p:nvSpPr>
        <p:spPr>
          <a:xfrm>
            <a:off x="6456759" y="1257300"/>
            <a:ext cx="2114700" cy="21147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54" name="Google Shape;54;p13"/>
          <p:cNvPicPr preferRelativeResize="0"/>
          <p:nvPr/>
        </p:nvPicPr>
        <p:blipFill rotWithShape="1">
          <a:blip r:embed="rId3">
            <a:alphaModFix/>
          </a:blip>
          <a:srcRect b="0" l="0" r="0" t="28815"/>
          <a:stretch/>
        </p:blipFill>
        <p:spPr>
          <a:xfrm>
            <a:off x="5999559" y="0"/>
            <a:ext cx="1202540" cy="856055"/>
          </a:xfrm>
          <a:prstGeom prst="rect">
            <a:avLst/>
          </a:prstGeom>
          <a:noFill/>
          <a:ln>
            <a:noFill/>
          </a:ln>
        </p:spPr>
      </p:pic>
      <p:pic>
        <p:nvPicPr>
          <p:cNvPr id="55" name="Google Shape;55;p13"/>
          <p:cNvPicPr preferRelativeResize="0"/>
          <p:nvPr/>
        </p:nvPicPr>
        <p:blipFill rotWithShape="1">
          <a:blip r:embed="rId4">
            <a:alphaModFix/>
          </a:blip>
          <a:srcRect b="23318" l="0" r="0" t="0"/>
          <a:stretch/>
        </p:blipFill>
        <p:spPr>
          <a:xfrm>
            <a:off x="6454409" y="4572000"/>
            <a:ext cx="745300" cy="571500"/>
          </a:xfrm>
          <a:prstGeom prst="rect">
            <a:avLst/>
          </a:prstGeom>
          <a:noFill/>
          <a:ln>
            <a:noFill/>
          </a:ln>
        </p:spPr>
      </p:pic>
      <p:sp>
        <p:nvSpPr>
          <p:cNvPr id="56" name="Google Shape;56;p13"/>
          <p:cNvSpPr/>
          <p:nvPr/>
        </p:nvSpPr>
        <p:spPr>
          <a:xfrm>
            <a:off x="7828359" y="0"/>
            <a:ext cx="514500" cy="8574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 name="Google Shape;57;p13"/>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Clr>
                <a:schemeClr val="lt2"/>
              </a:buClr>
              <a:buSzPts val="3200"/>
              <a:buFont typeface="Century Gothic"/>
              <a:buNone/>
              <a:defRPr b="0" i="0" sz="3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2"/>
                </a:solidFill>
              </a:defRPr>
            </a:lvl2pPr>
            <a:lvl3pPr lvl="2" marR="0" rtl="0" algn="l">
              <a:spcBef>
                <a:spcPts val="0"/>
              </a:spcBef>
              <a:spcAft>
                <a:spcPts val="0"/>
              </a:spcAft>
              <a:buSzPts val="1100"/>
              <a:buNone/>
              <a:defRPr b="0" i="0" sz="1400" u="none" cap="none" strike="noStrike">
                <a:solidFill>
                  <a:schemeClr val="lt2"/>
                </a:solidFill>
              </a:defRPr>
            </a:lvl3pPr>
            <a:lvl4pPr lvl="3" marR="0" rtl="0" algn="l">
              <a:spcBef>
                <a:spcPts val="0"/>
              </a:spcBef>
              <a:spcAft>
                <a:spcPts val="0"/>
              </a:spcAft>
              <a:buSzPts val="1100"/>
              <a:buNone/>
              <a:defRPr b="0" i="0" sz="1400" u="none" cap="none" strike="noStrike">
                <a:solidFill>
                  <a:schemeClr val="lt2"/>
                </a:solidFill>
              </a:defRPr>
            </a:lvl4pPr>
            <a:lvl5pPr lvl="4" marR="0" rtl="0" algn="l">
              <a:spcBef>
                <a:spcPts val="0"/>
              </a:spcBef>
              <a:spcAft>
                <a:spcPts val="0"/>
              </a:spcAft>
              <a:buSzPts val="1100"/>
              <a:buNone/>
              <a:defRPr b="0" i="0" sz="1400" u="none" cap="none" strike="noStrike">
                <a:solidFill>
                  <a:schemeClr val="lt2"/>
                </a:solidFill>
              </a:defRPr>
            </a:lvl5pPr>
            <a:lvl6pPr lvl="5" marR="0" rtl="0" algn="l">
              <a:spcBef>
                <a:spcPts val="0"/>
              </a:spcBef>
              <a:spcAft>
                <a:spcPts val="0"/>
              </a:spcAft>
              <a:buSzPts val="1100"/>
              <a:buNone/>
              <a:defRPr b="0" i="0" sz="1400" u="none" cap="none" strike="noStrike">
                <a:solidFill>
                  <a:schemeClr val="lt2"/>
                </a:solidFill>
              </a:defRPr>
            </a:lvl6pPr>
            <a:lvl7pPr lvl="6" marR="0" rtl="0" algn="l">
              <a:spcBef>
                <a:spcPts val="0"/>
              </a:spcBef>
              <a:spcAft>
                <a:spcPts val="0"/>
              </a:spcAft>
              <a:buSzPts val="1100"/>
              <a:buNone/>
              <a:defRPr b="0" i="0" sz="1400" u="none" cap="none" strike="noStrike">
                <a:solidFill>
                  <a:schemeClr val="lt2"/>
                </a:solidFill>
              </a:defRPr>
            </a:lvl7pPr>
            <a:lvl8pPr lvl="7" marR="0" rtl="0" algn="l">
              <a:spcBef>
                <a:spcPts val="0"/>
              </a:spcBef>
              <a:spcAft>
                <a:spcPts val="0"/>
              </a:spcAft>
              <a:buSzPts val="1100"/>
              <a:buNone/>
              <a:defRPr b="0" i="0" sz="1400" u="none" cap="none" strike="noStrike">
                <a:solidFill>
                  <a:schemeClr val="lt2"/>
                </a:solidFill>
              </a:defRPr>
            </a:lvl8pPr>
            <a:lvl9pPr lvl="8" marR="0" rtl="0" algn="l">
              <a:spcBef>
                <a:spcPts val="0"/>
              </a:spcBef>
              <a:spcAft>
                <a:spcPts val="0"/>
              </a:spcAft>
              <a:buSzPts val="1100"/>
              <a:buNone/>
              <a:defRPr b="0" i="0" sz="1400" u="none" cap="none" strike="noStrike">
                <a:solidFill>
                  <a:schemeClr val="lt2"/>
                </a:solidFill>
              </a:defRPr>
            </a:lvl9pPr>
          </a:lstStyle>
          <a:p/>
        </p:txBody>
      </p:sp>
      <p:sp>
        <p:nvSpPr>
          <p:cNvPr id="58" name="Google Shape;58;p13"/>
          <p:cNvSpPr txBox="1"/>
          <p:nvPr>
            <p:ph idx="1" type="body"/>
          </p:nvPr>
        </p:nvSpPr>
        <p:spPr>
          <a:xfrm>
            <a:off x="827484" y="1539688"/>
            <a:ext cx="6710100" cy="3146700"/>
          </a:xfrm>
          <a:prstGeom prst="rect">
            <a:avLst/>
          </a:prstGeom>
          <a:noFill/>
          <a:ln>
            <a:noFill/>
          </a:ln>
        </p:spPr>
        <p:txBody>
          <a:bodyPr anchorCtr="0" anchor="t" bIns="34275" lIns="68575" spcFirstLastPara="1" rIns="68575" wrap="square" tIns="34275">
            <a:noAutofit/>
          </a:bodyPr>
          <a:lstStyle>
            <a:lvl1pPr indent="-304800" lvl="0" marL="457200" marR="0" rtl="0" algn="l">
              <a:spcBef>
                <a:spcPts val="800"/>
              </a:spcBef>
              <a:spcAft>
                <a:spcPts val="0"/>
              </a:spcAft>
              <a:buClr>
                <a:srgbClr val="86D1D8"/>
              </a:buClr>
              <a:buSzPts val="1200"/>
              <a:buFont typeface="Noto Sans Symbols"/>
              <a:buChar char="►"/>
              <a:defRPr b="0" i="0" sz="1500" u="none" cap="none" strike="noStrike">
                <a:solidFill>
                  <a:schemeClr val="lt1"/>
                </a:solidFill>
                <a:latin typeface="Century Gothic"/>
                <a:ea typeface="Century Gothic"/>
                <a:cs typeface="Century Gothic"/>
                <a:sym typeface="Century Gothic"/>
              </a:defRPr>
            </a:lvl1pPr>
            <a:lvl2pPr indent="-298450" lvl="1" marL="914400" marR="0" rtl="0" algn="l">
              <a:spcBef>
                <a:spcPts val="800"/>
              </a:spcBef>
              <a:spcAft>
                <a:spcPts val="0"/>
              </a:spcAft>
              <a:buClr>
                <a:srgbClr val="86D1D8"/>
              </a:buClr>
              <a:buSzPts val="1100"/>
              <a:buFont typeface="Noto Sans Symbols"/>
              <a:buChar char="►"/>
              <a:defRPr b="0" i="0" sz="1400" u="none" cap="none" strike="noStrike">
                <a:solidFill>
                  <a:schemeClr val="lt1"/>
                </a:solidFill>
                <a:latin typeface="Century Gothic"/>
                <a:ea typeface="Century Gothic"/>
                <a:cs typeface="Century Gothic"/>
                <a:sym typeface="Century Gothic"/>
              </a:defRPr>
            </a:lvl2pPr>
            <a:lvl3pPr indent="-292100" lvl="2" marL="1371600" marR="0" rtl="0" algn="l">
              <a:spcBef>
                <a:spcPts val="800"/>
              </a:spcBef>
              <a:spcAft>
                <a:spcPts val="0"/>
              </a:spcAft>
              <a:buClr>
                <a:srgbClr val="86D1D8"/>
              </a:buClr>
              <a:buSzPts val="1000"/>
              <a:buFont typeface="Noto Sans Symbols"/>
              <a:buChar char="►"/>
              <a:defRPr b="0" i="0" sz="1200" u="none" cap="none" strike="noStrike">
                <a:solidFill>
                  <a:schemeClr val="lt1"/>
                </a:solidFill>
                <a:latin typeface="Century Gothic"/>
                <a:ea typeface="Century Gothic"/>
                <a:cs typeface="Century Gothic"/>
                <a:sym typeface="Century Gothic"/>
              </a:defRPr>
            </a:lvl3pPr>
            <a:lvl4pPr indent="-279400" lvl="3" marL="18288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4pPr>
            <a:lvl5pPr indent="-279400" lvl="4" marL="22860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5pPr>
            <a:lvl6pPr indent="-279400" lvl="5" marL="27432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6pPr>
            <a:lvl7pPr indent="-279400" lvl="6" marL="32004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7pPr>
            <a:lvl8pPr indent="-279400" lvl="7" marL="36576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8pPr>
            <a:lvl9pPr indent="-279400" lvl="8" marL="41148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9pPr>
          </a:lstStyle>
          <a:p/>
        </p:txBody>
      </p:sp>
      <p:sp>
        <p:nvSpPr>
          <p:cNvPr id="59" name="Google Shape;59;p13"/>
          <p:cNvSpPr txBox="1"/>
          <p:nvPr>
            <p:ph idx="10" type="dt"/>
          </p:nvPr>
        </p:nvSpPr>
        <p:spPr>
          <a:xfrm rot="5400000">
            <a:off x="7616654" y="1343101"/>
            <a:ext cx="743100" cy="2286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60" name="Google Shape;60;p13"/>
          <p:cNvSpPr txBox="1"/>
          <p:nvPr>
            <p:ph idx="11" type="ftr"/>
          </p:nvPr>
        </p:nvSpPr>
        <p:spPr>
          <a:xfrm rot="5400000">
            <a:off x="6713603" y="2419050"/>
            <a:ext cx="2895000" cy="228600"/>
          </a:xfrm>
          <a:prstGeom prst="rect">
            <a:avLst/>
          </a:prstGeom>
          <a:noFill/>
          <a:ln>
            <a:noFill/>
          </a:ln>
        </p:spPr>
        <p:txBody>
          <a:bodyPr anchorCtr="0" anchor="b"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61" name="Google Shape;61;p13"/>
          <p:cNvSpPr txBox="1"/>
          <p:nvPr>
            <p:ph idx="12" type="sldNum"/>
          </p:nvPr>
        </p:nvSpPr>
        <p:spPr>
          <a:xfrm>
            <a:off x="7764405" y="221797"/>
            <a:ext cx="628800" cy="575700"/>
          </a:xfrm>
          <a:prstGeom prst="rect">
            <a:avLst/>
          </a:prstGeom>
          <a:noFill/>
          <a:ln>
            <a:noFill/>
          </a:ln>
        </p:spPr>
        <p:txBody>
          <a:bodyPr anchorCtr="0" anchor="b" bIns="34275" lIns="68575" spcFirstLastPara="1" rIns="68575" wrap="square" tIns="34275">
            <a:noAutofit/>
          </a:bodyPr>
          <a:lstStyle>
            <a:lvl1pPr indent="0" lvl="0" marL="0" marR="0" rtl="0" algn="ctr">
              <a:spcBef>
                <a:spcPts val="0"/>
              </a:spcBef>
              <a:buNone/>
              <a:defRPr b="0" i="0" sz="21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1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1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1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1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1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1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1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1.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17.png"/><Relationship Id="rId5"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5.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7.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6.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2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1"/>
          <p:cNvSpPr txBox="1"/>
          <p:nvPr>
            <p:ph type="ctrTitle"/>
          </p:nvPr>
        </p:nvSpPr>
        <p:spPr>
          <a:xfrm>
            <a:off x="557925" y="438775"/>
            <a:ext cx="8187300" cy="746100"/>
          </a:xfrm>
          <a:prstGeom prst="rect">
            <a:avLst/>
          </a:prstGeom>
          <a:noFill/>
          <a:ln>
            <a:noFill/>
          </a:ln>
        </p:spPr>
        <p:txBody>
          <a:bodyPr anchorCtr="0" anchor="b" bIns="34275" lIns="68575" spcFirstLastPara="1" rIns="68575" wrap="square" tIns="34275">
            <a:noAutofit/>
          </a:bodyPr>
          <a:lstStyle/>
          <a:p>
            <a:pPr indent="0" lvl="0" marL="0" rtl="0" algn="ctr">
              <a:spcBef>
                <a:spcPts val="0"/>
              </a:spcBef>
              <a:spcAft>
                <a:spcPts val="0"/>
              </a:spcAft>
              <a:buClr>
                <a:schemeClr val="dk1"/>
              </a:buClr>
              <a:buSzPts val="1100"/>
              <a:buFont typeface="Arial"/>
              <a:buNone/>
            </a:pPr>
            <a:r>
              <a:rPr lang="en-GB" sz="2700">
                <a:solidFill>
                  <a:srgbClr val="F3F3F3"/>
                </a:solidFill>
                <a:latin typeface="Roboto"/>
                <a:ea typeface="Roboto"/>
                <a:cs typeface="Roboto"/>
                <a:sym typeface="Roboto"/>
              </a:rPr>
              <a:t>Numerical Investigation on Reduction  of Sloshing </a:t>
            </a:r>
            <a:endParaRPr sz="2700">
              <a:solidFill>
                <a:srgbClr val="F3F3F3"/>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lang="en-GB" sz="2700">
                <a:solidFill>
                  <a:srgbClr val="F3F3F3"/>
                </a:solidFill>
                <a:latin typeface="Roboto"/>
                <a:ea typeface="Roboto"/>
                <a:cs typeface="Roboto"/>
                <a:sym typeface="Roboto"/>
              </a:rPr>
              <a:t>induced Pressure using baffles</a:t>
            </a:r>
            <a:endParaRPr sz="3900">
              <a:solidFill>
                <a:srgbClr val="F3F3F3"/>
              </a:solidFill>
            </a:endParaRPr>
          </a:p>
        </p:txBody>
      </p:sp>
      <p:sp>
        <p:nvSpPr>
          <p:cNvPr id="193" name="Google Shape;193;p31"/>
          <p:cNvSpPr txBox="1"/>
          <p:nvPr>
            <p:ph idx="1" type="subTitle"/>
          </p:nvPr>
        </p:nvSpPr>
        <p:spPr>
          <a:xfrm>
            <a:off x="756850" y="3558450"/>
            <a:ext cx="7750800" cy="4917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Clr>
                <a:schemeClr val="dk1"/>
              </a:buClr>
              <a:buSzPts val="1100"/>
              <a:buFont typeface="Arial"/>
              <a:buNone/>
            </a:pPr>
            <a:r>
              <a:rPr lang="en-GB">
                <a:solidFill>
                  <a:schemeClr val="lt1"/>
                </a:solidFill>
                <a:latin typeface="Roboto"/>
                <a:ea typeface="Roboto"/>
                <a:cs typeface="Roboto"/>
                <a:sym typeface="Roboto"/>
              </a:rPr>
              <a:t>Submitted by</a:t>
            </a:r>
            <a:endParaRPr>
              <a:solidFill>
                <a:schemeClr val="lt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lang="en-GB">
                <a:solidFill>
                  <a:schemeClr val="lt1"/>
                </a:solidFill>
                <a:latin typeface="Roboto"/>
                <a:ea typeface="Roboto"/>
                <a:cs typeface="Roboto"/>
                <a:sym typeface="Roboto"/>
              </a:rPr>
              <a:t>Choudhary Aman Navalkishor</a:t>
            </a:r>
            <a:endParaRPr>
              <a:solidFill>
                <a:schemeClr val="lt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lang="en-GB">
                <a:solidFill>
                  <a:schemeClr val="lt1"/>
                </a:solidFill>
                <a:latin typeface="Roboto"/>
                <a:ea typeface="Roboto"/>
                <a:cs typeface="Roboto"/>
                <a:sym typeface="Roboto"/>
              </a:rPr>
              <a:t>19NA30012</a:t>
            </a:r>
            <a:endParaRPr>
              <a:solidFill>
                <a:schemeClr val="lt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lang="en-GB">
                <a:solidFill>
                  <a:schemeClr val="lt1"/>
                </a:solidFill>
                <a:latin typeface="Roboto"/>
                <a:ea typeface="Roboto"/>
                <a:cs typeface="Roboto"/>
                <a:sym typeface="Roboto"/>
              </a:rPr>
              <a:t>Ocean Engineering and Naval Architecture</a:t>
            </a:r>
            <a:endParaRPr>
              <a:solidFill>
                <a:schemeClr val="lt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lang="en-GB">
                <a:solidFill>
                  <a:schemeClr val="lt1"/>
                </a:solidFill>
                <a:latin typeface="Roboto"/>
                <a:ea typeface="Roboto"/>
                <a:cs typeface="Roboto"/>
                <a:sym typeface="Roboto"/>
              </a:rPr>
              <a:t>IIT Kharagpur</a:t>
            </a:r>
            <a:endParaRPr sz="1600"/>
          </a:p>
        </p:txBody>
      </p:sp>
      <p:sp>
        <p:nvSpPr>
          <p:cNvPr id="194" name="Google Shape;194;p31"/>
          <p:cNvSpPr txBox="1"/>
          <p:nvPr/>
        </p:nvSpPr>
        <p:spPr>
          <a:xfrm>
            <a:off x="463550" y="2366075"/>
            <a:ext cx="81873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GB" sz="2200">
                <a:solidFill>
                  <a:schemeClr val="lt1"/>
                </a:solidFill>
                <a:latin typeface="Roboto"/>
                <a:ea typeface="Roboto"/>
                <a:cs typeface="Roboto"/>
                <a:sym typeface="Roboto"/>
              </a:rPr>
              <a:t>Bachelor Term Project-II</a:t>
            </a:r>
            <a:endParaRPr sz="2200">
              <a:solidFill>
                <a:schemeClr val="lt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lang="en-GB" sz="2200">
                <a:solidFill>
                  <a:schemeClr val="lt1"/>
                </a:solidFill>
                <a:latin typeface="Roboto"/>
                <a:ea typeface="Roboto"/>
                <a:cs typeface="Roboto"/>
                <a:sym typeface="Roboto"/>
              </a:rPr>
              <a:t>Under the Guidance of </a:t>
            </a:r>
            <a:endParaRPr sz="2200">
              <a:solidFill>
                <a:schemeClr val="lt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lang="en-GB" sz="2200">
                <a:solidFill>
                  <a:schemeClr val="lt1"/>
                </a:solidFill>
                <a:latin typeface="Roboto"/>
                <a:ea typeface="Roboto"/>
                <a:cs typeface="Roboto"/>
                <a:sym typeface="Roboto"/>
              </a:rPr>
              <a:t>Professor Swapnadip De Chowdhury</a:t>
            </a:r>
            <a:endParaRPr>
              <a:latin typeface="Century Gothic"/>
              <a:ea typeface="Century Gothic"/>
              <a:cs typeface="Century Gothic"/>
              <a:sym typeface="Century Gothic"/>
            </a:endParaRPr>
          </a:p>
        </p:txBody>
      </p:sp>
      <p:pic>
        <p:nvPicPr>
          <p:cNvPr id="195" name="Google Shape;195;p31"/>
          <p:cNvPicPr preferRelativeResize="0"/>
          <p:nvPr/>
        </p:nvPicPr>
        <p:blipFill>
          <a:blip r:embed="rId3">
            <a:alphaModFix/>
          </a:blip>
          <a:stretch>
            <a:fillRect/>
          </a:stretch>
        </p:blipFill>
        <p:spPr>
          <a:xfrm>
            <a:off x="4061650" y="1184875"/>
            <a:ext cx="1251950" cy="12519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0"/>
          <p:cNvSpPr txBox="1"/>
          <p:nvPr>
            <p:ph type="title"/>
          </p:nvPr>
        </p:nvSpPr>
        <p:spPr>
          <a:xfrm>
            <a:off x="390208" y="268739"/>
            <a:ext cx="7053600" cy="1050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GB"/>
              <a:t>Observations for 1st case:-</a:t>
            </a:r>
            <a:endParaRPr/>
          </a:p>
        </p:txBody>
      </p:sp>
      <p:sp>
        <p:nvSpPr>
          <p:cNvPr id="257" name="Google Shape;257;p40"/>
          <p:cNvSpPr txBox="1"/>
          <p:nvPr>
            <p:ph idx="1" type="body"/>
          </p:nvPr>
        </p:nvSpPr>
        <p:spPr>
          <a:xfrm>
            <a:off x="768475" y="1020625"/>
            <a:ext cx="7053600" cy="6612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lang="en-GB"/>
              <a:t>Number of particle in x direction :- 100</a:t>
            </a:r>
            <a:endParaRPr/>
          </a:p>
          <a:p>
            <a:pPr indent="0" lvl="0" marL="0" rtl="0" algn="ctr">
              <a:spcBef>
                <a:spcPts val="800"/>
              </a:spcBef>
              <a:spcAft>
                <a:spcPts val="0"/>
              </a:spcAft>
              <a:buNone/>
            </a:pPr>
            <a:r>
              <a:rPr lang="en-GB"/>
              <a:t>Number of particle in z direction :- 10</a:t>
            </a:r>
            <a:endParaRPr/>
          </a:p>
        </p:txBody>
      </p:sp>
      <p:pic>
        <p:nvPicPr>
          <p:cNvPr id="258" name="Google Shape;258;p40"/>
          <p:cNvPicPr preferRelativeResize="0"/>
          <p:nvPr/>
        </p:nvPicPr>
        <p:blipFill>
          <a:blip r:embed="rId3">
            <a:alphaModFix/>
          </a:blip>
          <a:stretch>
            <a:fillRect/>
          </a:stretch>
        </p:blipFill>
        <p:spPr>
          <a:xfrm>
            <a:off x="1348325" y="1834250"/>
            <a:ext cx="5544601" cy="3121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1"/>
          <p:cNvSpPr txBox="1"/>
          <p:nvPr>
            <p:ph idx="1" type="body"/>
          </p:nvPr>
        </p:nvSpPr>
        <p:spPr>
          <a:xfrm>
            <a:off x="827475" y="360575"/>
            <a:ext cx="7351200" cy="43257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Clr>
                <a:schemeClr val="dk1"/>
              </a:buClr>
              <a:buSzPts val="1100"/>
              <a:buFont typeface="Arial"/>
              <a:buNone/>
            </a:pPr>
            <a:r>
              <a:rPr lang="en-GB"/>
              <a:t>Number of particle unit in x direction :- 130</a:t>
            </a:r>
            <a:endParaRPr/>
          </a:p>
          <a:p>
            <a:pPr indent="0" lvl="0" marL="0" rtl="0" algn="ctr">
              <a:spcBef>
                <a:spcPts val="800"/>
              </a:spcBef>
              <a:spcAft>
                <a:spcPts val="0"/>
              </a:spcAft>
              <a:buClr>
                <a:schemeClr val="dk1"/>
              </a:buClr>
              <a:buSzPts val="1100"/>
              <a:buFont typeface="Arial"/>
              <a:buNone/>
            </a:pPr>
            <a:r>
              <a:rPr lang="en-GB"/>
              <a:t>Number of particle unit in z direction :- 13</a:t>
            </a:r>
            <a:endParaRPr/>
          </a:p>
        </p:txBody>
      </p:sp>
      <p:pic>
        <p:nvPicPr>
          <p:cNvPr id="264" name="Google Shape;264;p41"/>
          <p:cNvPicPr preferRelativeResize="0"/>
          <p:nvPr/>
        </p:nvPicPr>
        <p:blipFill>
          <a:blip r:embed="rId3">
            <a:alphaModFix/>
          </a:blip>
          <a:stretch>
            <a:fillRect/>
          </a:stretch>
        </p:blipFill>
        <p:spPr>
          <a:xfrm>
            <a:off x="1497250" y="1419200"/>
            <a:ext cx="5734050" cy="3267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2"/>
          <p:cNvSpPr txBox="1"/>
          <p:nvPr>
            <p:ph idx="1" type="body"/>
          </p:nvPr>
        </p:nvSpPr>
        <p:spPr>
          <a:xfrm>
            <a:off x="827475" y="596525"/>
            <a:ext cx="7551900" cy="40899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lang="en-GB"/>
              <a:t>Number of particle in x direction :- 200</a:t>
            </a:r>
            <a:endParaRPr/>
          </a:p>
          <a:p>
            <a:pPr indent="0" lvl="0" marL="0" rtl="0" algn="ctr">
              <a:spcBef>
                <a:spcPts val="800"/>
              </a:spcBef>
              <a:spcAft>
                <a:spcPts val="0"/>
              </a:spcAft>
              <a:buClr>
                <a:schemeClr val="dk1"/>
              </a:buClr>
              <a:buSzPts val="1100"/>
              <a:buFont typeface="Arial"/>
              <a:buNone/>
            </a:pPr>
            <a:r>
              <a:rPr lang="en-GB"/>
              <a:t>Number of particle in z direction :- 20</a:t>
            </a:r>
            <a:endParaRPr/>
          </a:p>
          <a:p>
            <a:pPr indent="0" lvl="0" marL="0" rtl="0" algn="l">
              <a:spcBef>
                <a:spcPts val="800"/>
              </a:spcBef>
              <a:spcAft>
                <a:spcPts val="0"/>
              </a:spcAft>
              <a:buNone/>
            </a:pPr>
            <a:r>
              <a:t/>
            </a:r>
            <a:endParaRPr/>
          </a:p>
        </p:txBody>
      </p:sp>
      <p:pic>
        <p:nvPicPr>
          <p:cNvPr id="270" name="Google Shape;270;p42"/>
          <p:cNvPicPr preferRelativeResize="0"/>
          <p:nvPr/>
        </p:nvPicPr>
        <p:blipFill>
          <a:blip r:embed="rId3">
            <a:alphaModFix/>
          </a:blip>
          <a:stretch>
            <a:fillRect/>
          </a:stretch>
        </p:blipFill>
        <p:spPr>
          <a:xfrm>
            <a:off x="1627025" y="1615225"/>
            <a:ext cx="5734050" cy="3190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3"/>
          <p:cNvSpPr txBox="1"/>
          <p:nvPr>
            <p:ph type="title"/>
          </p:nvPr>
        </p:nvSpPr>
        <p:spPr>
          <a:xfrm>
            <a:off x="484575" y="339547"/>
            <a:ext cx="7053600" cy="7761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GB"/>
              <a:t>Sloshing motion inside tank </a:t>
            </a:r>
            <a:endParaRPr/>
          </a:p>
        </p:txBody>
      </p:sp>
      <p:pic>
        <p:nvPicPr>
          <p:cNvPr id="276" name="Google Shape;276;p43"/>
          <p:cNvPicPr preferRelativeResize="0"/>
          <p:nvPr/>
        </p:nvPicPr>
        <p:blipFill>
          <a:blip r:embed="rId3">
            <a:alphaModFix/>
          </a:blip>
          <a:stretch>
            <a:fillRect/>
          </a:stretch>
        </p:blipFill>
        <p:spPr>
          <a:xfrm>
            <a:off x="484575" y="1346125"/>
            <a:ext cx="8202824" cy="3579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4"/>
          <p:cNvSpPr txBox="1"/>
          <p:nvPr>
            <p:ph type="title"/>
          </p:nvPr>
        </p:nvSpPr>
        <p:spPr>
          <a:xfrm>
            <a:off x="484575" y="229976"/>
            <a:ext cx="7053600" cy="11598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GB" sz="2300"/>
              <a:t>Pressure plot </a:t>
            </a:r>
            <a:r>
              <a:rPr lang="en-GB" sz="2300"/>
              <a:t>comparison</a:t>
            </a:r>
            <a:r>
              <a:rPr lang="en-GB" sz="2300"/>
              <a:t> different fluid visualisations :- 100, 130 and 200 (number of particles) with experimental data</a:t>
            </a:r>
            <a:endParaRPr sz="2300"/>
          </a:p>
        </p:txBody>
      </p:sp>
      <p:sp>
        <p:nvSpPr>
          <p:cNvPr id="282" name="Google Shape;282;p44"/>
          <p:cNvSpPr txBox="1"/>
          <p:nvPr>
            <p:ph idx="1" type="body"/>
          </p:nvPr>
        </p:nvSpPr>
        <p:spPr>
          <a:xfrm>
            <a:off x="827484" y="1539688"/>
            <a:ext cx="6710100" cy="31467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283" name="Google Shape;283;p44"/>
          <p:cNvPicPr preferRelativeResize="0"/>
          <p:nvPr/>
        </p:nvPicPr>
        <p:blipFill>
          <a:blip r:embed="rId3">
            <a:alphaModFix/>
          </a:blip>
          <a:stretch>
            <a:fillRect/>
          </a:stretch>
        </p:blipFill>
        <p:spPr>
          <a:xfrm>
            <a:off x="593325" y="1389850"/>
            <a:ext cx="7690649" cy="3512550"/>
          </a:xfrm>
          <a:prstGeom prst="rect">
            <a:avLst/>
          </a:prstGeom>
          <a:noFill/>
          <a:ln>
            <a:noFill/>
          </a:ln>
        </p:spPr>
      </p:pic>
      <p:pic>
        <p:nvPicPr>
          <p:cNvPr id="284" name="Google Shape;284;p44"/>
          <p:cNvPicPr preferRelativeResize="0"/>
          <p:nvPr/>
        </p:nvPicPr>
        <p:blipFill>
          <a:blip r:embed="rId4">
            <a:alphaModFix/>
          </a:blip>
          <a:stretch>
            <a:fillRect/>
          </a:stretch>
        </p:blipFill>
        <p:spPr>
          <a:xfrm>
            <a:off x="2650526" y="1652950"/>
            <a:ext cx="1858826" cy="1056624"/>
          </a:xfrm>
          <a:prstGeom prst="rect">
            <a:avLst/>
          </a:prstGeom>
          <a:noFill/>
          <a:ln>
            <a:noFill/>
          </a:ln>
        </p:spPr>
      </p:pic>
      <p:pic>
        <p:nvPicPr>
          <p:cNvPr id="285" name="Google Shape;285;p44"/>
          <p:cNvPicPr preferRelativeResize="0"/>
          <p:nvPr/>
        </p:nvPicPr>
        <p:blipFill>
          <a:blip r:embed="rId5">
            <a:alphaModFix/>
          </a:blip>
          <a:stretch>
            <a:fillRect/>
          </a:stretch>
        </p:blipFill>
        <p:spPr>
          <a:xfrm>
            <a:off x="4171875" y="4748900"/>
            <a:ext cx="651975" cy="108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5"/>
          <p:cNvSpPr txBox="1"/>
          <p:nvPr>
            <p:ph type="title"/>
          </p:nvPr>
        </p:nvSpPr>
        <p:spPr>
          <a:xfrm>
            <a:off x="484575" y="127902"/>
            <a:ext cx="7053600" cy="12621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GB" sz="2400"/>
              <a:t>Observations for 2nd case :-</a:t>
            </a:r>
            <a:endParaRPr sz="2400"/>
          </a:p>
          <a:p>
            <a:pPr indent="0" lvl="0" marL="0" rtl="0" algn="ctr">
              <a:spcBef>
                <a:spcPts val="0"/>
              </a:spcBef>
              <a:spcAft>
                <a:spcPts val="0"/>
              </a:spcAft>
              <a:buNone/>
            </a:pPr>
            <a:r>
              <a:rPr lang="en-GB" sz="2400"/>
              <a:t>Height of baffle= 0.048 m</a:t>
            </a:r>
            <a:endParaRPr sz="2400"/>
          </a:p>
          <a:p>
            <a:pPr indent="0" lvl="0" marL="0" rtl="0" algn="ctr">
              <a:spcBef>
                <a:spcPts val="0"/>
              </a:spcBef>
              <a:spcAft>
                <a:spcPts val="0"/>
              </a:spcAft>
              <a:buNone/>
            </a:pPr>
            <a:r>
              <a:rPr lang="en-GB" sz="2400"/>
              <a:t>Initial particle configuration</a:t>
            </a:r>
            <a:endParaRPr sz="2400"/>
          </a:p>
        </p:txBody>
      </p:sp>
      <p:sp>
        <p:nvSpPr>
          <p:cNvPr id="291" name="Google Shape;291;p45"/>
          <p:cNvSpPr txBox="1"/>
          <p:nvPr>
            <p:ph idx="1" type="body"/>
          </p:nvPr>
        </p:nvSpPr>
        <p:spPr>
          <a:xfrm>
            <a:off x="827484" y="1539688"/>
            <a:ext cx="6710100" cy="31467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292" name="Google Shape;292;p45"/>
          <p:cNvPicPr preferRelativeResize="0"/>
          <p:nvPr/>
        </p:nvPicPr>
        <p:blipFill>
          <a:blip r:embed="rId3">
            <a:alphaModFix/>
          </a:blip>
          <a:stretch>
            <a:fillRect/>
          </a:stretch>
        </p:blipFill>
        <p:spPr>
          <a:xfrm>
            <a:off x="594500" y="1345050"/>
            <a:ext cx="7697250" cy="3739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6"/>
          <p:cNvSpPr txBox="1"/>
          <p:nvPr>
            <p:ph type="title"/>
          </p:nvPr>
        </p:nvSpPr>
        <p:spPr>
          <a:xfrm>
            <a:off x="484583" y="339539"/>
            <a:ext cx="7053600" cy="1050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Clr>
                <a:schemeClr val="dk1"/>
              </a:buClr>
              <a:buSzPts val="1100"/>
              <a:buFont typeface="Arial"/>
              <a:buNone/>
            </a:pPr>
            <a:r>
              <a:rPr lang="en-GB" sz="2400"/>
              <a:t>Height of baffle= 0.024 m </a:t>
            </a:r>
            <a:endParaRPr sz="2400"/>
          </a:p>
          <a:p>
            <a:pPr indent="0" lvl="0" marL="0" rtl="0" algn="ctr">
              <a:spcBef>
                <a:spcPts val="0"/>
              </a:spcBef>
              <a:spcAft>
                <a:spcPts val="0"/>
              </a:spcAft>
              <a:buClr>
                <a:schemeClr val="dk1"/>
              </a:buClr>
              <a:buSzPts val="1100"/>
              <a:buFont typeface="Arial"/>
              <a:buNone/>
            </a:pPr>
            <a:r>
              <a:rPr lang="en-GB" sz="2400"/>
              <a:t>Intial particle configuration</a:t>
            </a:r>
            <a:endParaRPr sz="2400"/>
          </a:p>
          <a:p>
            <a:pPr indent="0" lvl="0" marL="0" rtl="0" algn="l">
              <a:spcBef>
                <a:spcPts val="0"/>
              </a:spcBef>
              <a:spcAft>
                <a:spcPts val="0"/>
              </a:spcAft>
              <a:buNone/>
            </a:pPr>
            <a:r>
              <a:t/>
            </a:r>
            <a:endParaRPr/>
          </a:p>
        </p:txBody>
      </p:sp>
      <p:sp>
        <p:nvSpPr>
          <p:cNvPr id="298" name="Google Shape;298;p46"/>
          <p:cNvSpPr txBox="1"/>
          <p:nvPr>
            <p:ph idx="1" type="body"/>
          </p:nvPr>
        </p:nvSpPr>
        <p:spPr>
          <a:xfrm>
            <a:off x="827484" y="1539688"/>
            <a:ext cx="6710100" cy="31467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299" name="Google Shape;299;p46"/>
          <p:cNvPicPr preferRelativeResize="0"/>
          <p:nvPr/>
        </p:nvPicPr>
        <p:blipFill>
          <a:blip r:embed="rId3">
            <a:alphaModFix/>
          </a:blip>
          <a:stretch>
            <a:fillRect/>
          </a:stretch>
        </p:blipFill>
        <p:spPr>
          <a:xfrm>
            <a:off x="840349" y="1099125"/>
            <a:ext cx="7100700" cy="3857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7"/>
          <p:cNvSpPr txBox="1"/>
          <p:nvPr>
            <p:ph type="title"/>
          </p:nvPr>
        </p:nvSpPr>
        <p:spPr>
          <a:xfrm>
            <a:off x="484583" y="339539"/>
            <a:ext cx="7053600" cy="1050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GB" sz="2400"/>
              <a:t>Height of baffle= 0.012 m</a:t>
            </a:r>
            <a:endParaRPr sz="2400"/>
          </a:p>
          <a:p>
            <a:pPr indent="0" lvl="0" marL="0" rtl="0" algn="ctr">
              <a:spcBef>
                <a:spcPts val="0"/>
              </a:spcBef>
              <a:spcAft>
                <a:spcPts val="0"/>
              </a:spcAft>
              <a:buClr>
                <a:schemeClr val="dk1"/>
              </a:buClr>
              <a:buSzPts val="1100"/>
              <a:buFont typeface="Arial"/>
              <a:buNone/>
            </a:pPr>
            <a:r>
              <a:rPr lang="en-GB" sz="2400"/>
              <a:t>Intial particle configuration</a:t>
            </a:r>
            <a:endParaRPr sz="2400"/>
          </a:p>
          <a:p>
            <a:pPr indent="0" lvl="0" marL="0" rtl="0" algn="l">
              <a:spcBef>
                <a:spcPts val="0"/>
              </a:spcBef>
              <a:spcAft>
                <a:spcPts val="0"/>
              </a:spcAft>
              <a:buNone/>
            </a:pPr>
            <a:r>
              <a:t/>
            </a:r>
            <a:endParaRPr/>
          </a:p>
        </p:txBody>
      </p:sp>
      <p:sp>
        <p:nvSpPr>
          <p:cNvPr id="305" name="Google Shape;305;p47"/>
          <p:cNvSpPr txBox="1"/>
          <p:nvPr>
            <p:ph idx="1" type="body"/>
          </p:nvPr>
        </p:nvSpPr>
        <p:spPr>
          <a:xfrm>
            <a:off x="827484" y="1539688"/>
            <a:ext cx="6710100" cy="31467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306" name="Google Shape;306;p47"/>
          <p:cNvPicPr preferRelativeResize="0"/>
          <p:nvPr/>
        </p:nvPicPr>
        <p:blipFill>
          <a:blip r:embed="rId3">
            <a:alphaModFix/>
          </a:blip>
          <a:stretch>
            <a:fillRect/>
          </a:stretch>
        </p:blipFill>
        <p:spPr>
          <a:xfrm>
            <a:off x="927200" y="1114350"/>
            <a:ext cx="6973600" cy="3787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8"/>
          <p:cNvSpPr txBox="1"/>
          <p:nvPr>
            <p:ph type="title"/>
          </p:nvPr>
        </p:nvSpPr>
        <p:spPr>
          <a:xfrm>
            <a:off x="484583" y="339539"/>
            <a:ext cx="7053600" cy="1050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GB" sz="2700"/>
              <a:t>Sloshing motion with baffle</a:t>
            </a:r>
            <a:endParaRPr sz="2700"/>
          </a:p>
          <a:p>
            <a:pPr indent="0" lvl="0" marL="0" rtl="0" algn="ctr">
              <a:spcBef>
                <a:spcPts val="0"/>
              </a:spcBef>
              <a:spcAft>
                <a:spcPts val="0"/>
              </a:spcAft>
              <a:buNone/>
            </a:pPr>
            <a:r>
              <a:rPr lang="en-GB" sz="2700"/>
              <a:t>Height of baffle = 0.012 m </a:t>
            </a:r>
            <a:endParaRPr sz="2700"/>
          </a:p>
        </p:txBody>
      </p:sp>
      <p:sp>
        <p:nvSpPr>
          <p:cNvPr id="312" name="Google Shape;312;p48"/>
          <p:cNvSpPr txBox="1"/>
          <p:nvPr>
            <p:ph idx="1" type="body"/>
          </p:nvPr>
        </p:nvSpPr>
        <p:spPr>
          <a:xfrm>
            <a:off x="827484" y="1539688"/>
            <a:ext cx="6710100" cy="31467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313" name="Google Shape;313;p48"/>
          <p:cNvPicPr preferRelativeResize="0"/>
          <p:nvPr/>
        </p:nvPicPr>
        <p:blipFill>
          <a:blip r:embed="rId3">
            <a:alphaModFix/>
          </a:blip>
          <a:stretch>
            <a:fillRect/>
          </a:stretch>
        </p:blipFill>
        <p:spPr>
          <a:xfrm>
            <a:off x="117900" y="1446600"/>
            <a:ext cx="8812274" cy="3357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9"/>
          <p:cNvSpPr txBox="1"/>
          <p:nvPr>
            <p:ph type="title"/>
          </p:nvPr>
        </p:nvSpPr>
        <p:spPr>
          <a:xfrm>
            <a:off x="484583" y="339539"/>
            <a:ext cx="7053600" cy="1050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GB" sz="2700"/>
              <a:t>Sloshing motion with baffle</a:t>
            </a:r>
            <a:endParaRPr sz="2700"/>
          </a:p>
          <a:p>
            <a:pPr indent="0" lvl="0" marL="0" rtl="0" algn="ctr">
              <a:spcBef>
                <a:spcPts val="0"/>
              </a:spcBef>
              <a:spcAft>
                <a:spcPts val="0"/>
              </a:spcAft>
              <a:buNone/>
            </a:pPr>
            <a:r>
              <a:rPr lang="en-GB" sz="2700"/>
              <a:t>Height of baffle = 0.024 m</a:t>
            </a:r>
            <a:endParaRPr sz="2700"/>
          </a:p>
        </p:txBody>
      </p:sp>
      <p:sp>
        <p:nvSpPr>
          <p:cNvPr id="319" name="Google Shape;319;p49"/>
          <p:cNvSpPr txBox="1"/>
          <p:nvPr>
            <p:ph idx="1" type="body"/>
          </p:nvPr>
        </p:nvSpPr>
        <p:spPr>
          <a:xfrm>
            <a:off x="827484" y="1539688"/>
            <a:ext cx="6710100" cy="31467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320" name="Google Shape;320;p49"/>
          <p:cNvPicPr preferRelativeResize="0"/>
          <p:nvPr/>
        </p:nvPicPr>
        <p:blipFill>
          <a:blip r:embed="rId3">
            <a:alphaModFix/>
          </a:blip>
          <a:stretch>
            <a:fillRect/>
          </a:stretch>
        </p:blipFill>
        <p:spPr>
          <a:xfrm>
            <a:off x="484575" y="1287875"/>
            <a:ext cx="7969025" cy="3587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2"/>
          <p:cNvSpPr txBox="1"/>
          <p:nvPr>
            <p:ph type="title"/>
          </p:nvPr>
        </p:nvSpPr>
        <p:spPr>
          <a:xfrm>
            <a:off x="484575" y="339545"/>
            <a:ext cx="7053600" cy="6345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GB"/>
              <a:t>Content :-</a:t>
            </a:r>
            <a:endParaRPr/>
          </a:p>
        </p:txBody>
      </p:sp>
      <p:sp>
        <p:nvSpPr>
          <p:cNvPr id="201" name="Google Shape;201;p32"/>
          <p:cNvSpPr txBox="1"/>
          <p:nvPr>
            <p:ph idx="1" type="body"/>
          </p:nvPr>
        </p:nvSpPr>
        <p:spPr>
          <a:xfrm>
            <a:off x="827475" y="1068400"/>
            <a:ext cx="7599000" cy="3618000"/>
          </a:xfrm>
          <a:prstGeom prst="rect">
            <a:avLst/>
          </a:prstGeom>
        </p:spPr>
        <p:txBody>
          <a:bodyPr anchorCtr="0" anchor="t" bIns="34275" lIns="68575" spcFirstLastPara="1" rIns="68575" wrap="square" tIns="34275">
            <a:noAutofit/>
          </a:bodyPr>
          <a:lstStyle/>
          <a:p>
            <a:pPr indent="-368300" lvl="0" marL="457200" rtl="0" algn="l">
              <a:spcBef>
                <a:spcPts val="800"/>
              </a:spcBef>
              <a:spcAft>
                <a:spcPts val="0"/>
              </a:spcAft>
              <a:buSzPts val="2200"/>
              <a:buAutoNum type="arabicParenR"/>
            </a:pPr>
            <a:r>
              <a:rPr lang="en-GB" sz="2200"/>
              <a:t>Aim of the Numerical Experiment</a:t>
            </a:r>
            <a:endParaRPr sz="2200"/>
          </a:p>
          <a:p>
            <a:pPr indent="-368300" lvl="0" marL="457200" rtl="0" algn="l">
              <a:spcBef>
                <a:spcPts val="0"/>
              </a:spcBef>
              <a:spcAft>
                <a:spcPts val="0"/>
              </a:spcAft>
              <a:buSzPts val="2200"/>
              <a:buAutoNum type="arabicParenR"/>
            </a:pPr>
            <a:r>
              <a:rPr lang="en-GB" sz="2200"/>
              <a:t>Introduction to sloshing</a:t>
            </a:r>
            <a:endParaRPr sz="2200"/>
          </a:p>
          <a:p>
            <a:pPr indent="-368300" lvl="0" marL="457200" rtl="0" algn="l">
              <a:spcBef>
                <a:spcPts val="0"/>
              </a:spcBef>
              <a:spcAft>
                <a:spcPts val="0"/>
              </a:spcAft>
              <a:buSzPts val="2200"/>
              <a:buAutoNum type="arabicParenR"/>
            </a:pPr>
            <a:r>
              <a:rPr lang="en-GB" sz="2200"/>
              <a:t>Impact due to sloshing</a:t>
            </a:r>
            <a:endParaRPr sz="2200"/>
          </a:p>
          <a:p>
            <a:pPr indent="-368300" lvl="0" marL="457200" rtl="0" algn="l">
              <a:spcBef>
                <a:spcPts val="0"/>
              </a:spcBef>
              <a:spcAft>
                <a:spcPts val="0"/>
              </a:spcAft>
              <a:buSzPts val="2200"/>
              <a:buAutoNum type="arabicParenR"/>
            </a:pPr>
            <a:r>
              <a:rPr lang="en-GB" sz="2200"/>
              <a:t>Design Consideration for sloshing</a:t>
            </a:r>
            <a:endParaRPr sz="2200"/>
          </a:p>
          <a:p>
            <a:pPr indent="-368300" lvl="0" marL="457200" rtl="0" algn="l">
              <a:spcBef>
                <a:spcPts val="0"/>
              </a:spcBef>
              <a:spcAft>
                <a:spcPts val="0"/>
              </a:spcAft>
              <a:buSzPts val="2200"/>
              <a:buAutoNum type="arabicParenR"/>
            </a:pPr>
            <a:r>
              <a:rPr lang="en-GB" sz="2200"/>
              <a:t>Numerical </a:t>
            </a:r>
            <a:r>
              <a:rPr lang="en-GB" sz="2200"/>
              <a:t>methods</a:t>
            </a:r>
            <a:r>
              <a:rPr lang="en-GB" sz="2200"/>
              <a:t> to investigate impact pressure</a:t>
            </a:r>
            <a:endParaRPr sz="2200"/>
          </a:p>
          <a:p>
            <a:pPr indent="-368300" lvl="0" marL="457200" rtl="0" algn="l">
              <a:spcBef>
                <a:spcPts val="0"/>
              </a:spcBef>
              <a:spcAft>
                <a:spcPts val="0"/>
              </a:spcAft>
              <a:buSzPts val="2200"/>
              <a:buAutoNum type="arabicParenR"/>
            </a:pPr>
            <a:r>
              <a:rPr lang="en-GB" sz="2200"/>
              <a:t>SPH(Smooth particle Hydrodynamics)</a:t>
            </a:r>
            <a:endParaRPr sz="2200"/>
          </a:p>
          <a:p>
            <a:pPr indent="-368300" lvl="0" marL="457200" rtl="0" algn="l">
              <a:spcBef>
                <a:spcPts val="0"/>
              </a:spcBef>
              <a:spcAft>
                <a:spcPts val="0"/>
              </a:spcAft>
              <a:buSzPts val="2200"/>
              <a:buAutoNum type="arabicParenR"/>
            </a:pPr>
            <a:r>
              <a:rPr lang="en-GB" sz="2200"/>
              <a:t>Case setup</a:t>
            </a:r>
            <a:endParaRPr sz="2200"/>
          </a:p>
          <a:p>
            <a:pPr indent="-368300" lvl="0" marL="457200" rtl="0" algn="l">
              <a:spcBef>
                <a:spcPts val="0"/>
              </a:spcBef>
              <a:spcAft>
                <a:spcPts val="0"/>
              </a:spcAft>
              <a:buSzPts val="2200"/>
              <a:buAutoNum type="arabicParenR"/>
            </a:pPr>
            <a:r>
              <a:rPr lang="en-GB" sz="2200"/>
              <a:t>Observations without baffles</a:t>
            </a:r>
            <a:endParaRPr sz="2200"/>
          </a:p>
          <a:p>
            <a:pPr indent="-368300" lvl="0" marL="457200" rtl="0" algn="l">
              <a:spcBef>
                <a:spcPts val="0"/>
              </a:spcBef>
              <a:spcAft>
                <a:spcPts val="0"/>
              </a:spcAft>
              <a:buSzPts val="2200"/>
              <a:buAutoNum type="arabicParenR"/>
            </a:pPr>
            <a:r>
              <a:rPr lang="en-GB" sz="2200"/>
              <a:t>Observations with baffles </a:t>
            </a:r>
            <a:endParaRPr sz="2200"/>
          </a:p>
          <a:p>
            <a:pPr indent="-368300" lvl="0" marL="457200" rtl="0" algn="l">
              <a:spcBef>
                <a:spcPts val="0"/>
              </a:spcBef>
              <a:spcAft>
                <a:spcPts val="0"/>
              </a:spcAft>
              <a:buSzPts val="2200"/>
              <a:buAutoNum type="arabicParenR"/>
            </a:pPr>
            <a:r>
              <a:rPr lang="en-GB" sz="2200"/>
              <a:t>Conclusion</a:t>
            </a:r>
            <a:endParaRPr sz="2200"/>
          </a:p>
          <a:p>
            <a:pPr indent="-368300" lvl="0" marL="457200" rtl="0" algn="l">
              <a:spcBef>
                <a:spcPts val="0"/>
              </a:spcBef>
              <a:spcAft>
                <a:spcPts val="0"/>
              </a:spcAft>
              <a:buSzPts val="2200"/>
              <a:buAutoNum type="arabicParenR"/>
            </a:pPr>
            <a:r>
              <a:rPr lang="en-GB" sz="2200"/>
              <a:t>Future work</a:t>
            </a:r>
            <a:endParaRPr sz="2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0"/>
          <p:cNvSpPr txBox="1"/>
          <p:nvPr>
            <p:ph type="title"/>
          </p:nvPr>
        </p:nvSpPr>
        <p:spPr>
          <a:xfrm>
            <a:off x="484574" y="339550"/>
            <a:ext cx="7591500" cy="1050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GB" sz="2100"/>
              <a:t>Sloshing motion with baffle</a:t>
            </a:r>
            <a:endParaRPr sz="2100"/>
          </a:p>
          <a:p>
            <a:pPr indent="0" lvl="0" marL="0" rtl="0" algn="ctr">
              <a:spcBef>
                <a:spcPts val="0"/>
              </a:spcBef>
              <a:spcAft>
                <a:spcPts val="0"/>
              </a:spcAft>
              <a:buNone/>
            </a:pPr>
            <a:r>
              <a:rPr lang="en-GB" sz="2100"/>
              <a:t>Height of baffle = 0.048 m </a:t>
            </a:r>
            <a:endParaRPr sz="2100"/>
          </a:p>
        </p:txBody>
      </p:sp>
      <p:sp>
        <p:nvSpPr>
          <p:cNvPr id="326" name="Google Shape;326;p50"/>
          <p:cNvSpPr txBox="1"/>
          <p:nvPr>
            <p:ph idx="1" type="body"/>
          </p:nvPr>
        </p:nvSpPr>
        <p:spPr>
          <a:xfrm>
            <a:off x="827484" y="1539688"/>
            <a:ext cx="6710100" cy="31467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327" name="Google Shape;327;p50"/>
          <p:cNvPicPr preferRelativeResize="0"/>
          <p:nvPr/>
        </p:nvPicPr>
        <p:blipFill>
          <a:blip r:embed="rId3">
            <a:alphaModFix/>
          </a:blip>
          <a:stretch>
            <a:fillRect/>
          </a:stretch>
        </p:blipFill>
        <p:spPr>
          <a:xfrm>
            <a:off x="484575" y="1027100"/>
            <a:ext cx="8319725" cy="3953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1"/>
          <p:cNvSpPr txBox="1"/>
          <p:nvPr>
            <p:ph type="title"/>
          </p:nvPr>
        </p:nvSpPr>
        <p:spPr>
          <a:xfrm>
            <a:off x="484575" y="339550"/>
            <a:ext cx="8064900" cy="1050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GB" sz="2900"/>
              <a:t>Pressure plot comparison of height:- 0.048m, 0.024 m  and 0.012 m with100 npx(no baffle)</a:t>
            </a:r>
            <a:endParaRPr/>
          </a:p>
        </p:txBody>
      </p:sp>
      <p:sp>
        <p:nvSpPr>
          <p:cNvPr id="333" name="Google Shape;333;p51"/>
          <p:cNvSpPr txBox="1"/>
          <p:nvPr>
            <p:ph idx="1" type="body"/>
          </p:nvPr>
        </p:nvSpPr>
        <p:spPr>
          <a:xfrm>
            <a:off x="827484" y="1539688"/>
            <a:ext cx="6710100" cy="31467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334" name="Google Shape;334;p51"/>
          <p:cNvPicPr preferRelativeResize="0"/>
          <p:nvPr/>
        </p:nvPicPr>
        <p:blipFill>
          <a:blip r:embed="rId3">
            <a:alphaModFix/>
          </a:blip>
          <a:stretch>
            <a:fillRect/>
          </a:stretch>
        </p:blipFill>
        <p:spPr>
          <a:xfrm>
            <a:off x="280575" y="1295925"/>
            <a:ext cx="8580523" cy="3669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2"/>
          <p:cNvSpPr txBox="1"/>
          <p:nvPr>
            <p:ph type="title"/>
          </p:nvPr>
        </p:nvSpPr>
        <p:spPr>
          <a:xfrm>
            <a:off x="484575" y="339548"/>
            <a:ext cx="7053600" cy="8736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GB" sz="3700"/>
              <a:t>C</a:t>
            </a:r>
            <a:r>
              <a:rPr lang="en-GB" sz="3700"/>
              <a:t>onclusions:</a:t>
            </a:r>
            <a:endParaRPr sz="3700"/>
          </a:p>
        </p:txBody>
      </p:sp>
      <p:sp>
        <p:nvSpPr>
          <p:cNvPr id="340" name="Google Shape;340;p52"/>
          <p:cNvSpPr txBox="1"/>
          <p:nvPr>
            <p:ph idx="1" type="body"/>
          </p:nvPr>
        </p:nvSpPr>
        <p:spPr>
          <a:xfrm>
            <a:off x="239175" y="1161400"/>
            <a:ext cx="8662200" cy="3525000"/>
          </a:xfrm>
          <a:prstGeom prst="rect">
            <a:avLst/>
          </a:prstGeom>
        </p:spPr>
        <p:txBody>
          <a:bodyPr anchorCtr="0" anchor="t" bIns="34275" lIns="68575" spcFirstLastPara="1" rIns="68575" wrap="square" tIns="34275">
            <a:noAutofit/>
          </a:bodyPr>
          <a:lstStyle/>
          <a:p>
            <a:pPr indent="-393700" lvl="0" marL="457200" rtl="0" algn="l">
              <a:spcBef>
                <a:spcPts val="800"/>
              </a:spcBef>
              <a:spcAft>
                <a:spcPts val="0"/>
              </a:spcAft>
              <a:buSzPts val="2600"/>
              <a:buChar char="►"/>
            </a:pPr>
            <a:r>
              <a:rPr lang="en-GB" sz="3000"/>
              <a:t>The sloshing impact reduces due to baffles</a:t>
            </a:r>
            <a:endParaRPr sz="3000"/>
          </a:p>
          <a:p>
            <a:pPr indent="-393700" lvl="0" marL="457200" rtl="0" algn="l">
              <a:spcBef>
                <a:spcPts val="0"/>
              </a:spcBef>
              <a:spcAft>
                <a:spcPts val="0"/>
              </a:spcAft>
              <a:buSzPts val="2600"/>
              <a:buChar char="►"/>
            </a:pPr>
            <a:r>
              <a:rPr lang="en-GB" sz="3000"/>
              <a:t>With baffles the violent fluid motion has been drastically reduced</a:t>
            </a:r>
            <a:endParaRPr sz="3000"/>
          </a:p>
          <a:p>
            <a:pPr indent="-393700" lvl="0" marL="457200" rtl="0" algn="l">
              <a:spcBef>
                <a:spcPts val="0"/>
              </a:spcBef>
              <a:spcAft>
                <a:spcPts val="0"/>
              </a:spcAft>
              <a:buSzPts val="2600"/>
              <a:buChar char="►"/>
            </a:pPr>
            <a:r>
              <a:rPr lang="en-GB" sz="3000"/>
              <a:t>Roof impact has been avoided with the baffle of height 0.048 m.</a:t>
            </a:r>
            <a:endParaRPr sz="3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3"/>
          <p:cNvSpPr txBox="1"/>
          <p:nvPr>
            <p:ph type="title"/>
          </p:nvPr>
        </p:nvSpPr>
        <p:spPr>
          <a:xfrm>
            <a:off x="484583" y="339539"/>
            <a:ext cx="7053600" cy="1050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GB"/>
              <a:t>Future Work:-</a:t>
            </a:r>
            <a:endParaRPr/>
          </a:p>
        </p:txBody>
      </p:sp>
      <p:sp>
        <p:nvSpPr>
          <p:cNvPr id="346" name="Google Shape;346;p53"/>
          <p:cNvSpPr txBox="1"/>
          <p:nvPr>
            <p:ph idx="1" type="body"/>
          </p:nvPr>
        </p:nvSpPr>
        <p:spPr>
          <a:xfrm>
            <a:off x="827475" y="1047550"/>
            <a:ext cx="7008000" cy="3639000"/>
          </a:xfrm>
          <a:prstGeom prst="rect">
            <a:avLst/>
          </a:prstGeom>
        </p:spPr>
        <p:txBody>
          <a:bodyPr anchorCtr="0" anchor="t" bIns="34275" lIns="68575" spcFirstLastPara="1" rIns="68575" wrap="square" tIns="34275">
            <a:noAutofit/>
          </a:bodyPr>
          <a:lstStyle/>
          <a:p>
            <a:pPr indent="-349250" lvl="0" marL="457200" rtl="0" algn="l">
              <a:spcBef>
                <a:spcPts val="800"/>
              </a:spcBef>
              <a:spcAft>
                <a:spcPts val="0"/>
              </a:spcAft>
              <a:buSzPts val="1900"/>
              <a:buChar char="►"/>
            </a:pPr>
            <a:r>
              <a:rPr lang="en-GB" sz="2300"/>
              <a:t>Multiple baffles at different locations.</a:t>
            </a:r>
            <a:endParaRPr sz="2300"/>
          </a:p>
          <a:p>
            <a:pPr indent="0" lvl="0" marL="457200" rtl="0" algn="l">
              <a:spcBef>
                <a:spcPts val="800"/>
              </a:spcBef>
              <a:spcAft>
                <a:spcPts val="0"/>
              </a:spcAft>
              <a:buNone/>
            </a:pPr>
            <a:r>
              <a:t/>
            </a:r>
            <a:endParaRPr sz="2300"/>
          </a:p>
          <a:p>
            <a:pPr indent="-349250" lvl="0" marL="457200" rtl="0" algn="l">
              <a:spcBef>
                <a:spcPts val="800"/>
              </a:spcBef>
              <a:spcAft>
                <a:spcPts val="0"/>
              </a:spcAft>
              <a:buSzPts val="1900"/>
              <a:buChar char="►"/>
            </a:pPr>
            <a:r>
              <a:rPr lang="en-GB" sz="2300"/>
              <a:t>Porous (Gap baffles ).</a:t>
            </a:r>
            <a:endParaRPr sz="2300"/>
          </a:p>
        </p:txBody>
      </p:sp>
      <p:pic>
        <p:nvPicPr>
          <p:cNvPr id="347" name="Google Shape;347;p53"/>
          <p:cNvPicPr preferRelativeResize="0"/>
          <p:nvPr/>
        </p:nvPicPr>
        <p:blipFill>
          <a:blip r:embed="rId3">
            <a:alphaModFix/>
          </a:blip>
          <a:stretch>
            <a:fillRect/>
          </a:stretch>
        </p:blipFill>
        <p:spPr>
          <a:xfrm>
            <a:off x="1232700" y="2724100"/>
            <a:ext cx="6614000" cy="19624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4"/>
          <p:cNvSpPr txBox="1"/>
          <p:nvPr>
            <p:ph type="title"/>
          </p:nvPr>
        </p:nvSpPr>
        <p:spPr>
          <a:xfrm>
            <a:off x="484583" y="339539"/>
            <a:ext cx="7053600" cy="1050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353" name="Google Shape;353;p54"/>
          <p:cNvSpPr txBox="1"/>
          <p:nvPr>
            <p:ph idx="1" type="body"/>
          </p:nvPr>
        </p:nvSpPr>
        <p:spPr>
          <a:xfrm>
            <a:off x="827484" y="1539688"/>
            <a:ext cx="6710100" cy="31467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354" name="Google Shape;354;p54"/>
          <p:cNvPicPr preferRelativeResize="0"/>
          <p:nvPr/>
        </p:nvPicPr>
        <p:blipFill>
          <a:blip r:embed="rId3">
            <a:alphaModFix/>
          </a:blip>
          <a:stretch>
            <a:fillRect/>
          </a:stretch>
        </p:blipFill>
        <p:spPr>
          <a:xfrm>
            <a:off x="0" y="0"/>
            <a:ext cx="9144000" cy="51434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3"/>
          <p:cNvSpPr txBox="1"/>
          <p:nvPr>
            <p:ph type="title"/>
          </p:nvPr>
        </p:nvSpPr>
        <p:spPr>
          <a:xfrm>
            <a:off x="484575" y="339548"/>
            <a:ext cx="7053600" cy="882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GB"/>
              <a:t>Aim of the Project:-</a:t>
            </a:r>
            <a:endParaRPr/>
          </a:p>
        </p:txBody>
      </p:sp>
      <p:sp>
        <p:nvSpPr>
          <p:cNvPr id="207" name="Google Shape;207;p33"/>
          <p:cNvSpPr txBox="1"/>
          <p:nvPr>
            <p:ph idx="1" type="body"/>
          </p:nvPr>
        </p:nvSpPr>
        <p:spPr>
          <a:xfrm>
            <a:off x="484575" y="1296875"/>
            <a:ext cx="8211900" cy="3389400"/>
          </a:xfrm>
          <a:prstGeom prst="rect">
            <a:avLst/>
          </a:prstGeom>
        </p:spPr>
        <p:txBody>
          <a:bodyPr anchorCtr="0" anchor="t" bIns="34275" lIns="68575" spcFirstLastPara="1" rIns="68575" wrap="square" tIns="34275">
            <a:noAutofit/>
          </a:bodyPr>
          <a:lstStyle/>
          <a:p>
            <a:pPr indent="0" lvl="0" marL="457200" rtl="0" algn="l">
              <a:spcBef>
                <a:spcPts val="0"/>
              </a:spcBef>
              <a:spcAft>
                <a:spcPts val="0"/>
              </a:spcAft>
              <a:buNone/>
            </a:pPr>
            <a:r>
              <a:rPr lang="en-GB" sz="2400">
                <a:latin typeface="Roboto"/>
                <a:ea typeface="Roboto"/>
                <a:cs typeface="Roboto"/>
                <a:sym typeface="Roboto"/>
              </a:rPr>
              <a:t>The main idea of this project is to numerically find the abrupt pressure on inner side of the wall with respect to time caused by violent sloshing </a:t>
            </a:r>
            <a:endParaRPr sz="2400">
              <a:latin typeface="Roboto"/>
              <a:ea typeface="Roboto"/>
              <a:cs typeface="Roboto"/>
              <a:sym typeface="Roboto"/>
            </a:endParaRPr>
          </a:p>
          <a:p>
            <a:pPr indent="0" lvl="0" marL="457200" rtl="0" algn="l">
              <a:spcBef>
                <a:spcPts val="0"/>
              </a:spcBef>
              <a:spcAft>
                <a:spcPts val="0"/>
              </a:spcAft>
              <a:buNone/>
            </a:pPr>
            <a:r>
              <a:rPr lang="en-GB" sz="2400">
                <a:latin typeface="Roboto"/>
                <a:ea typeface="Roboto"/>
                <a:cs typeface="Roboto"/>
                <a:sym typeface="Roboto"/>
              </a:rPr>
              <a:t>Cases considered : </a:t>
            </a:r>
            <a:endParaRPr sz="2400">
              <a:latin typeface="Roboto"/>
              <a:ea typeface="Roboto"/>
              <a:cs typeface="Roboto"/>
              <a:sym typeface="Roboto"/>
            </a:endParaRPr>
          </a:p>
          <a:p>
            <a:pPr indent="-381000" lvl="0" marL="457200" rtl="0" algn="l">
              <a:spcBef>
                <a:spcPts val="0"/>
              </a:spcBef>
              <a:spcAft>
                <a:spcPts val="0"/>
              </a:spcAft>
              <a:buSzPts val="2400"/>
              <a:buFont typeface="Roboto"/>
              <a:buChar char="►"/>
            </a:pPr>
            <a:r>
              <a:rPr lang="en-GB" sz="2400">
                <a:latin typeface="Roboto"/>
                <a:ea typeface="Roboto"/>
                <a:cs typeface="Roboto"/>
                <a:sym typeface="Roboto"/>
              </a:rPr>
              <a:t>one of simple sloshing and other with an obstacle(baffle) </a:t>
            </a:r>
            <a:endParaRPr sz="2400">
              <a:latin typeface="Roboto"/>
              <a:ea typeface="Roboto"/>
              <a:cs typeface="Roboto"/>
              <a:sym typeface="Roboto"/>
            </a:endParaRPr>
          </a:p>
          <a:p>
            <a:pPr indent="-381000" lvl="0" marL="457200" rtl="0" algn="l">
              <a:spcBef>
                <a:spcPts val="0"/>
              </a:spcBef>
              <a:spcAft>
                <a:spcPts val="0"/>
              </a:spcAft>
              <a:buSzPts val="2400"/>
              <a:buFont typeface="Roboto"/>
              <a:buChar char="►"/>
            </a:pPr>
            <a:r>
              <a:rPr lang="en-GB" sz="2400">
                <a:latin typeface="Roboto"/>
                <a:ea typeface="Roboto"/>
                <a:cs typeface="Roboto"/>
                <a:sym typeface="Roboto"/>
              </a:rPr>
              <a:t>comparison</a:t>
            </a:r>
            <a:r>
              <a:rPr lang="en-GB" sz="2400">
                <a:latin typeface="Roboto"/>
                <a:ea typeface="Roboto"/>
                <a:cs typeface="Roboto"/>
                <a:sym typeface="Roboto"/>
              </a:rPr>
              <a:t> with the experimental data for verification</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4"/>
          <p:cNvSpPr txBox="1"/>
          <p:nvPr>
            <p:ph type="title"/>
          </p:nvPr>
        </p:nvSpPr>
        <p:spPr>
          <a:xfrm>
            <a:off x="484583" y="339539"/>
            <a:ext cx="7053600" cy="1050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GB" sz="2600"/>
              <a:t>Introduction: - </a:t>
            </a:r>
            <a:endParaRPr sz="2600"/>
          </a:p>
        </p:txBody>
      </p:sp>
      <p:sp>
        <p:nvSpPr>
          <p:cNvPr id="213" name="Google Shape;213;p34"/>
          <p:cNvSpPr txBox="1"/>
          <p:nvPr>
            <p:ph idx="1" type="body"/>
          </p:nvPr>
        </p:nvSpPr>
        <p:spPr>
          <a:xfrm>
            <a:off x="378150" y="1117025"/>
            <a:ext cx="8387700" cy="3345300"/>
          </a:xfrm>
          <a:prstGeom prst="rect">
            <a:avLst/>
          </a:prstGeom>
        </p:spPr>
        <p:txBody>
          <a:bodyPr anchorCtr="0" anchor="t" bIns="34275" lIns="68575" spcFirstLastPara="1" rIns="68575" wrap="square" tIns="34275">
            <a:noAutofit/>
          </a:bodyPr>
          <a:lstStyle/>
          <a:p>
            <a:pPr indent="-330200" lvl="0" marL="457200" rtl="0" algn="l">
              <a:spcBef>
                <a:spcPts val="800"/>
              </a:spcBef>
              <a:spcAft>
                <a:spcPts val="0"/>
              </a:spcAft>
              <a:buSzPts val="1600"/>
              <a:buChar char="►"/>
            </a:pPr>
            <a:r>
              <a:rPr lang="en-GB" sz="2000"/>
              <a:t>Sloshing: dynamic behaviour of the free surface due to external excitation.</a:t>
            </a:r>
            <a:endParaRPr sz="2000"/>
          </a:p>
          <a:p>
            <a:pPr indent="-330200" lvl="0" marL="457200" rtl="0" algn="l">
              <a:spcBef>
                <a:spcPts val="0"/>
              </a:spcBef>
              <a:spcAft>
                <a:spcPts val="0"/>
              </a:spcAft>
              <a:buSzPts val="1600"/>
              <a:buChar char="►"/>
            </a:pPr>
            <a:r>
              <a:rPr lang="en-GB" sz="2000"/>
              <a:t>High impact load in shallow depth.</a:t>
            </a:r>
            <a:endParaRPr sz="2000"/>
          </a:p>
          <a:p>
            <a:pPr indent="-330200" lvl="0" marL="457200" rtl="0" algn="l">
              <a:spcBef>
                <a:spcPts val="0"/>
              </a:spcBef>
              <a:spcAft>
                <a:spcPts val="0"/>
              </a:spcAft>
              <a:buSzPts val="1600"/>
              <a:buChar char="►"/>
            </a:pPr>
            <a:r>
              <a:rPr lang="en-GB" sz="2000"/>
              <a:t>Means of reducing sloshing pressure: baffle (solid/ elastic/ porous).</a:t>
            </a:r>
            <a:endParaRPr sz="2000"/>
          </a:p>
        </p:txBody>
      </p:sp>
      <p:pic>
        <p:nvPicPr>
          <p:cNvPr id="214" name="Google Shape;214;p34"/>
          <p:cNvPicPr preferRelativeResize="0"/>
          <p:nvPr/>
        </p:nvPicPr>
        <p:blipFill>
          <a:blip r:embed="rId3">
            <a:alphaModFix/>
          </a:blip>
          <a:stretch>
            <a:fillRect/>
          </a:stretch>
        </p:blipFill>
        <p:spPr>
          <a:xfrm>
            <a:off x="4572000" y="2889700"/>
            <a:ext cx="3964825" cy="2053526"/>
          </a:xfrm>
          <a:prstGeom prst="rect">
            <a:avLst/>
          </a:prstGeom>
          <a:noFill/>
          <a:ln>
            <a:noFill/>
          </a:ln>
        </p:spPr>
      </p:pic>
      <p:pic>
        <p:nvPicPr>
          <p:cNvPr id="215" name="Google Shape;215;p34"/>
          <p:cNvPicPr preferRelativeResize="0"/>
          <p:nvPr/>
        </p:nvPicPr>
        <p:blipFill>
          <a:blip r:embed="rId4">
            <a:alphaModFix/>
          </a:blip>
          <a:stretch>
            <a:fillRect/>
          </a:stretch>
        </p:blipFill>
        <p:spPr>
          <a:xfrm>
            <a:off x="484575" y="2950350"/>
            <a:ext cx="3666550" cy="2053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5"/>
          <p:cNvSpPr txBox="1"/>
          <p:nvPr>
            <p:ph type="title"/>
          </p:nvPr>
        </p:nvSpPr>
        <p:spPr>
          <a:xfrm>
            <a:off x="484583" y="267614"/>
            <a:ext cx="7053600" cy="10503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GB"/>
              <a:t>Impact due to sloshing</a:t>
            </a:r>
            <a:endParaRPr/>
          </a:p>
        </p:txBody>
      </p:sp>
      <p:sp>
        <p:nvSpPr>
          <p:cNvPr id="221" name="Google Shape;221;p35"/>
          <p:cNvSpPr txBox="1"/>
          <p:nvPr>
            <p:ph idx="1" type="body"/>
          </p:nvPr>
        </p:nvSpPr>
        <p:spPr>
          <a:xfrm>
            <a:off x="764550" y="775325"/>
            <a:ext cx="7608000" cy="34167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GB" sz="1700"/>
              <a:t>In tanker ships, sloshing can be a significant hazard due to the motion of the ship in sea waves. When partially filled tanks experience sloshing, it can create heavy impact forces on the tank walls and structure, which can cause damage .</a:t>
            </a:r>
            <a:endParaRPr sz="1700"/>
          </a:p>
        </p:txBody>
      </p:sp>
      <p:pic>
        <p:nvPicPr>
          <p:cNvPr id="222" name="Google Shape;222;p35"/>
          <p:cNvPicPr preferRelativeResize="0"/>
          <p:nvPr/>
        </p:nvPicPr>
        <p:blipFill>
          <a:blip r:embed="rId3">
            <a:alphaModFix/>
          </a:blip>
          <a:stretch>
            <a:fillRect/>
          </a:stretch>
        </p:blipFill>
        <p:spPr>
          <a:xfrm>
            <a:off x="249525" y="2085100"/>
            <a:ext cx="6209451" cy="2898525"/>
          </a:xfrm>
          <a:prstGeom prst="rect">
            <a:avLst/>
          </a:prstGeom>
          <a:noFill/>
          <a:ln>
            <a:noFill/>
          </a:ln>
        </p:spPr>
      </p:pic>
      <p:pic>
        <p:nvPicPr>
          <p:cNvPr id="223" name="Google Shape;223;p35"/>
          <p:cNvPicPr preferRelativeResize="0"/>
          <p:nvPr/>
        </p:nvPicPr>
        <p:blipFill>
          <a:blip r:embed="rId4">
            <a:alphaModFix/>
          </a:blip>
          <a:stretch>
            <a:fillRect/>
          </a:stretch>
        </p:blipFill>
        <p:spPr>
          <a:xfrm>
            <a:off x="6653875" y="2085100"/>
            <a:ext cx="2200450" cy="2898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6"/>
          <p:cNvSpPr txBox="1"/>
          <p:nvPr>
            <p:ph type="title"/>
          </p:nvPr>
        </p:nvSpPr>
        <p:spPr>
          <a:xfrm>
            <a:off x="484583" y="339539"/>
            <a:ext cx="7053600" cy="1050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GB"/>
              <a:t>Design Considerations for Reducing Sloshing</a:t>
            </a:r>
            <a:endParaRPr/>
          </a:p>
        </p:txBody>
      </p:sp>
      <p:sp>
        <p:nvSpPr>
          <p:cNvPr id="229" name="Google Shape;229;p36"/>
          <p:cNvSpPr txBox="1"/>
          <p:nvPr>
            <p:ph idx="1" type="body"/>
          </p:nvPr>
        </p:nvSpPr>
        <p:spPr>
          <a:xfrm>
            <a:off x="441625" y="1389850"/>
            <a:ext cx="8128800" cy="3296400"/>
          </a:xfrm>
          <a:prstGeom prst="rect">
            <a:avLst/>
          </a:prstGeom>
        </p:spPr>
        <p:txBody>
          <a:bodyPr anchorCtr="0" anchor="t" bIns="34275" lIns="68575" spcFirstLastPara="1" rIns="68575" wrap="square" tIns="34275">
            <a:noAutofit/>
          </a:bodyPr>
          <a:lstStyle/>
          <a:p>
            <a:pPr indent="-304800" lvl="0" marL="457200" rtl="0" algn="l">
              <a:spcBef>
                <a:spcPts val="800"/>
              </a:spcBef>
              <a:spcAft>
                <a:spcPts val="0"/>
              </a:spcAft>
              <a:buSzPts val="1200"/>
              <a:buChar char="►"/>
            </a:pPr>
            <a:r>
              <a:rPr lang="en-GB" sz="1600"/>
              <a:t>One method to reduce sloshing is to design the container with specific features in mind. For example, baffles can be added inside the container to disrupt the flow of liquid and prevent large waves from forming.</a:t>
            </a:r>
            <a:endParaRPr sz="1600"/>
          </a:p>
          <a:p>
            <a:pPr indent="-304800" lvl="0" marL="457200" rtl="0" algn="l">
              <a:spcBef>
                <a:spcPts val="0"/>
              </a:spcBef>
              <a:spcAft>
                <a:spcPts val="0"/>
              </a:spcAft>
              <a:buSzPts val="1200"/>
              <a:buChar char="►"/>
            </a:pPr>
            <a:r>
              <a:rPr lang="en-GB" sz="1600"/>
              <a:t>Another design consideration is to use materials that are less susceptible to sloshing : composite materials.</a:t>
            </a:r>
            <a:endParaRPr sz="1600"/>
          </a:p>
        </p:txBody>
      </p:sp>
      <p:pic>
        <p:nvPicPr>
          <p:cNvPr id="230" name="Google Shape;230;p36"/>
          <p:cNvPicPr preferRelativeResize="0"/>
          <p:nvPr/>
        </p:nvPicPr>
        <p:blipFill>
          <a:blip r:embed="rId3">
            <a:alphaModFix/>
          </a:blip>
          <a:stretch>
            <a:fillRect/>
          </a:stretch>
        </p:blipFill>
        <p:spPr>
          <a:xfrm>
            <a:off x="2185975" y="2929800"/>
            <a:ext cx="4428251" cy="2014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7"/>
          <p:cNvSpPr txBox="1"/>
          <p:nvPr>
            <p:ph type="title"/>
          </p:nvPr>
        </p:nvSpPr>
        <p:spPr>
          <a:xfrm>
            <a:off x="484575" y="339550"/>
            <a:ext cx="7458300" cy="10119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GB" sz="2900"/>
              <a:t>Numerical Methods to Investigate Impact Pressure</a:t>
            </a:r>
            <a:endParaRPr sz="2900"/>
          </a:p>
        </p:txBody>
      </p:sp>
      <p:sp>
        <p:nvSpPr>
          <p:cNvPr id="236" name="Google Shape;236;p37"/>
          <p:cNvSpPr txBox="1"/>
          <p:nvPr>
            <p:ph idx="1" type="body"/>
          </p:nvPr>
        </p:nvSpPr>
        <p:spPr>
          <a:xfrm>
            <a:off x="484575" y="1351450"/>
            <a:ext cx="8354700" cy="3740400"/>
          </a:xfrm>
          <a:prstGeom prst="rect">
            <a:avLst/>
          </a:prstGeom>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lang="en-GB">
                <a:latin typeface="Roboto"/>
                <a:ea typeface="Roboto"/>
                <a:cs typeface="Roboto"/>
                <a:sym typeface="Roboto"/>
              </a:rPr>
              <a:t> Numerical methods are commonly used to investigate impact pressure in various applications, such as in fluid dynamics, structural engineering, and material science.</a:t>
            </a:r>
            <a:r>
              <a:rPr lang="en-GB">
                <a:latin typeface="Roboto"/>
                <a:ea typeface="Roboto"/>
                <a:cs typeface="Roboto"/>
                <a:sym typeface="Roboto"/>
              </a:rPr>
              <a:t>Several types of meshfree methods have been implemented to analyze the free-surface flow characteristics and sloshing motion in liquid containers subjected to external excitations.</a:t>
            </a:r>
            <a:r>
              <a:rPr lang="en-GB">
                <a:latin typeface="Roboto"/>
                <a:ea typeface="Roboto"/>
                <a:cs typeface="Roboto"/>
                <a:sym typeface="Roboto"/>
              </a:rPr>
              <a:t> Some common numerical methods used for this purpose are:</a:t>
            </a:r>
            <a:endParaRPr>
              <a:latin typeface="Roboto"/>
              <a:ea typeface="Roboto"/>
              <a:cs typeface="Roboto"/>
              <a:sym typeface="Roboto"/>
            </a:endParaRPr>
          </a:p>
          <a:p>
            <a:pPr indent="-323850" lvl="0" marL="457200" rtl="0" algn="l">
              <a:lnSpc>
                <a:spcPct val="115000"/>
              </a:lnSpc>
              <a:spcBef>
                <a:spcPts val="1200"/>
              </a:spcBef>
              <a:spcAft>
                <a:spcPts val="0"/>
              </a:spcAft>
              <a:buSzPts val="1500"/>
              <a:buFont typeface="Roboto"/>
              <a:buChar char="►"/>
            </a:pPr>
            <a:r>
              <a:rPr lang="en-GB">
                <a:latin typeface="Roboto"/>
                <a:ea typeface="Roboto"/>
                <a:cs typeface="Roboto"/>
                <a:sym typeface="Roboto"/>
              </a:rPr>
              <a:t>Traditional</a:t>
            </a:r>
            <a:r>
              <a:rPr lang="en-GB">
                <a:latin typeface="Roboto"/>
                <a:ea typeface="Roboto"/>
                <a:cs typeface="Roboto"/>
                <a:sym typeface="Roboto"/>
              </a:rPr>
              <a:t> methods: FEM[1], FDM[2], BEM[3], FVM[4].</a:t>
            </a:r>
            <a:endParaRPr>
              <a:latin typeface="Roboto"/>
              <a:ea typeface="Roboto"/>
              <a:cs typeface="Roboto"/>
              <a:sym typeface="Roboto"/>
            </a:endParaRPr>
          </a:p>
          <a:p>
            <a:pPr indent="-323850" lvl="0" marL="457200" rtl="0" algn="l">
              <a:lnSpc>
                <a:spcPct val="115000"/>
              </a:lnSpc>
              <a:spcBef>
                <a:spcPts val="0"/>
              </a:spcBef>
              <a:spcAft>
                <a:spcPts val="0"/>
              </a:spcAft>
              <a:buSzPts val="1500"/>
              <a:buFont typeface="Roboto"/>
              <a:buChar char="►"/>
            </a:pPr>
            <a:r>
              <a:rPr lang="en-GB">
                <a:latin typeface="Roboto"/>
                <a:ea typeface="Roboto"/>
                <a:cs typeface="Roboto"/>
                <a:sym typeface="Roboto"/>
              </a:rPr>
              <a:t>Meshfree particle methods: SPH, MPS, MLPG, PFEM.</a:t>
            </a:r>
            <a:endParaRPr sz="1800">
              <a:latin typeface="Roboto"/>
              <a:ea typeface="Roboto"/>
              <a:cs typeface="Roboto"/>
              <a:sym typeface="Roboto"/>
            </a:endParaRPr>
          </a:p>
          <a:p>
            <a:pPr indent="0" lvl="0" marL="0" rtl="0" algn="l">
              <a:lnSpc>
                <a:spcPct val="100000"/>
              </a:lnSpc>
              <a:spcBef>
                <a:spcPts val="1200"/>
              </a:spcBef>
              <a:spcAft>
                <a:spcPts val="0"/>
              </a:spcAft>
              <a:buNone/>
            </a:pPr>
            <a:r>
              <a:rPr lang="en-GB" sz="900">
                <a:latin typeface="Roboto"/>
                <a:ea typeface="Roboto"/>
                <a:cs typeface="Roboto"/>
                <a:sym typeface="Roboto"/>
              </a:rPr>
              <a:t>[1]: P. Nithiarasu , THE FINITE ELEMENT METHOD FOR HEAT AND FLUID FLOW , Annals of the Assembly for International Heat Transfer Conference , 2006</a:t>
            </a:r>
            <a:endParaRPr sz="900">
              <a:latin typeface="Roboto"/>
              <a:ea typeface="Roboto"/>
              <a:cs typeface="Roboto"/>
              <a:sym typeface="Roboto"/>
            </a:endParaRPr>
          </a:p>
          <a:p>
            <a:pPr indent="0" lvl="0" marL="0" rtl="0" algn="l">
              <a:lnSpc>
                <a:spcPct val="100000"/>
              </a:lnSpc>
              <a:spcBef>
                <a:spcPts val="1200"/>
              </a:spcBef>
              <a:spcAft>
                <a:spcPts val="0"/>
              </a:spcAft>
              <a:buNone/>
            </a:pPr>
            <a:r>
              <a:rPr lang="en-GB" sz="900">
                <a:latin typeface="Roboto"/>
                <a:ea typeface="Roboto"/>
                <a:cs typeface="Roboto"/>
                <a:sym typeface="Roboto"/>
              </a:rPr>
              <a:t>[2]: Nobumasa Takemitsu , Finite difference method to solve incompressible fluid flow , Journal of Computational Physics , 1984</a:t>
            </a:r>
            <a:endParaRPr sz="900">
              <a:latin typeface="Roboto"/>
              <a:ea typeface="Roboto"/>
              <a:cs typeface="Roboto"/>
              <a:sym typeface="Roboto"/>
            </a:endParaRPr>
          </a:p>
          <a:p>
            <a:pPr indent="0" lvl="0" marL="0" rtl="0" algn="l">
              <a:lnSpc>
                <a:spcPct val="100000"/>
              </a:lnSpc>
              <a:spcBef>
                <a:spcPts val="1200"/>
              </a:spcBef>
              <a:spcAft>
                <a:spcPts val="0"/>
              </a:spcAft>
              <a:buNone/>
            </a:pPr>
            <a:r>
              <a:rPr lang="en-GB" sz="900">
                <a:latin typeface="Roboto"/>
                <a:ea typeface="Roboto"/>
                <a:cs typeface="Roboto"/>
                <a:sym typeface="Roboto"/>
              </a:rPr>
              <a:t>[3]: D. Lesnic, L. Elliott, D.B. Ingham , Boundary element methods for determining the fluid velocity in potential flow , </a:t>
            </a:r>
            <a:endParaRPr sz="900">
              <a:latin typeface="Roboto"/>
              <a:ea typeface="Roboto"/>
              <a:cs typeface="Roboto"/>
              <a:sym typeface="Roboto"/>
            </a:endParaRPr>
          </a:p>
          <a:p>
            <a:pPr indent="0" lvl="0" marL="0" rtl="0" algn="l">
              <a:lnSpc>
                <a:spcPct val="100000"/>
              </a:lnSpc>
              <a:spcBef>
                <a:spcPts val="1200"/>
              </a:spcBef>
              <a:spcAft>
                <a:spcPts val="0"/>
              </a:spcAft>
              <a:buNone/>
            </a:pPr>
            <a:r>
              <a:rPr lang="en-GB" sz="900">
                <a:latin typeface="Roboto"/>
                <a:ea typeface="Roboto"/>
                <a:cs typeface="Roboto"/>
                <a:sym typeface="Roboto"/>
              </a:rPr>
              <a:t>Engineering Analysis with Boundary Elements , 1992</a:t>
            </a:r>
            <a:endParaRPr sz="900">
              <a:latin typeface="Roboto"/>
              <a:ea typeface="Roboto"/>
              <a:cs typeface="Roboto"/>
              <a:sym typeface="Roboto"/>
            </a:endParaRPr>
          </a:p>
          <a:p>
            <a:pPr indent="0" lvl="0" marL="0" rtl="0" algn="l">
              <a:lnSpc>
                <a:spcPct val="100000"/>
              </a:lnSpc>
              <a:spcBef>
                <a:spcPts val="1200"/>
              </a:spcBef>
              <a:spcAft>
                <a:spcPts val="1200"/>
              </a:spcAft>
              <a:buNone/>
            </a:pPr>
            <a:r>
              <a:rPr lang="en-GB" sz="900">
                <a:latin typeface="Roboto"/>
                <a:ea typeface="Roboto"/>
                <a:cs typeface="Roboto"/>
                <a:sym typeface="Roboto"/>
              </a:rPr>
              <a:t>[4]: Demirdžić, M. Perić , Finite volume method for prediction of fluid flow in arbitrarily shaped domains with moving boundaries , International Journal for Numerical Methods in Fluids , 1990 </a:t>
            </a:r>
            <a:endParaRPr sz="9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8"/>
          <p:cNvSpPr txBox="1"/>
          <p:nvPr>
            <p:ph type="title"/>
          </p:nvPr>
        </p:nvSpPr>
        <p:spPr>
          <a:xfrm>
            <a:off x="484575" y="219000"/>
            <a:ext cx="7599900" cy="9909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GB"/>
              <a:t>Smoothed Particle Hydrodynamics(SPH) in Sloshing</a:t>
            </a:r>
            <a:endParaRPr/>
          </a:p>
        </p:txBody>
      </p:sp>
      <p:sp>
        <p:nvSpPr>
          <p:cNvPr id="242" name="Google Shape;242;p38"/>
          <p:cNvSpPr txBox="1"/>
          <p:nvPr>
            <p:ph idx="1" type="body"/>
          </p:nvPr>
        </p:nvSpPr>
        <p:spPr>
          <a:xfrm>
            <a:off x="378150" y="1304325"/>
            <a:ext cx="8387700" cy="3382200"/>
          </a:xfrm>
          <a:prstGeom prst="rect">
            <a:avLst/>
          </a:prstGeom>
        </p:spPr>
        <p:txBody>
          <a:bodyPr anchorCtr="0" anchor="t" bIns="34275" lIns="68575" spcFirstLastPara="1" rIns="68575" wrap="square" tIns="34275">
            <a:noAutofit/>
          </a:bodyPr>
          <a:lstStyle/>
          <a:p>
            <a:pPr indent="-323850" lvl="0" marL="457200" rtl="0" algn="l">
              <a:spcBef>
                <a:spcPts val="800"/>
              </a:spcBef>
              <a:spcAft>
                <a:spcPts val="0"/>
              </a:spcAft>
              <a:buSzPts val="1500"/>
              <a:buChar char="►"/>
            </a:pPr>
            <a:r>
              <a:rPr lang="en-GB" sz="1900"/>
              <a:t>Smoothed Particle Hydrodynamics (SPH) : meshfree Lagrangian method for easy </a:t>
            </a:r>
            <a:r>
              <a:rPr lang="en-GB" sz="1900"/>
              <a:t>handling</a:t>
            </a:r>
            <a:r>
              <a:rPr lang="en-GB" sz="1900"/>
              <a:t> of violent fluid motions.</a:t>
            </a:r>
            <a:endParaRPr sz="1900"/>
          </a:p>
          <a:p>
            <a:pPr indent="-323850" lvl="1" marL="914400" rtl="0" algn="l">
              <a:spcBef>
                <a:spcPts val="0"/>
              </a:spcBef>
              <a:spcAft>
                <a:spcPts val="0"/>
              </a:spcAft>
              <a:buSzPts val="1500"/>
              <a:buChar char="►"/>
            </a:pPr>
            <a:r>
              <a:rPr lang="en-GB" sz="1800"/>
              <a:t>Fluid and solid domain using discrete lumped mass.</a:t>
            </a:r>
            <a:endParaRPr sz="1800"/>
          </a:p>
          <a:p>
            <a:pPr indent="-323850" lvl="1" marL="914400" rtl="0" algn="l">
              <a:spcBef>
                <a:spcPts val="0"/>
              </a:spcBef>
              <a:spcAft>
                <a:spcPts val="0"/>
              </a:spcAft>
              <a:buSzPts val="1500"/>
              <a:buChar char="►"/>
            </a:pPr>
            <a:r>
              <a:rPr lang="en-GB" sz="1800"/>
              <a:t>Dummy particles to provide full support domain in the solid region.</a:t>
            </a:r>
            <a:endParaRPr sz="1800"/>
          </a:p>
          <a:p>
            <a:pPr indent="-323850" lvl="0" marL="457200" rtl="0" algn="l">
              <a:spcBef>
                <a:spcPts val="0"/>
              </a:spcBef>
              <a:spcAft>
                <a:spcPts val="0"/>
              </a:spcAft>
              <a:buSzPts val="1500"/>
              <a:buChar char="►"/>
            </a:pPr>
            <a:r>
              <a:rPr lang="en-GB" sz="1900"/>
              <a:t>No need for mesh: interacting particles using kernel interpolation.</a:t>
            </a:r>
            <a:endParaRPr sz="1900"/>
          </a:p>
          <a:p>
            <a:pPr indent="-323850" lvl="0" marL="457200" rtl="0" algn="l">
              <a:spcBef>
                <a:spcPts val="0"/>
              </a:spcBef>
              <a:spcAft>
                <a:spcPts val="0"/>
              </a:spcAft>
              <a:buSzPts val="1500"/>
              <a:buChar char="►"/>
            </a:pPr>
            <a:r>
              <a:rPr lang="en-GB" sz="1900"/>
              <a:t>Key challenge: estimating pressure gradient for discretized Euler equation.</a:t>
            </a:r>
            <a:endParaRPr sz="1900"/>
          </a:p>
        </p:txBody>
      </p:sp>
      <p:pic>
        <p:nvPicPr>
          <p:cNvPr id="243" name="Google Shape;243;p38"/>
          <p:cNvPicPr preferRelativeResize="0"/>
          <p:nvPr/>
        </p:nvPicPr>
        <p:blipFill>
          <a:blip r:embed="rId3">
            <a:alphaModFix/>
          </a:blip>
          <a:stretch>
            <a:fillRect/>
          </a:stretch>
        </p:blipFill>
        <p:spPr>
          <a:xfrm>
            <a:off x="3744820" y="3197975"/>
            <a:ext cx="2351949" cy="1840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9"/>
          <p:cNvSpPr txBox="1"/>
          <p:nvPr>
            <p:ph type="title"/>
          </p:nvPr>
        </p:nvSpPr>
        <p:spPr>
          <a:xfrm>
            <a:off x="484575" y="240625"/>
            <a:ext cx="7771200" cy="633600"/>
          </a:xfrm>
          <a:prstGeom prst="rect">
            <a:avLst/>
          </a:prstGeom>
        </p:spPr>
        <p:txBody>
          <a:bodyPr anchorCtr="0" anchor="t" bIns="34275" lIns="68575" spcFirstLastPara="1" rIns="68575" wrap="square" tIns="34275">
            <a:noAutofit/>
          </a:bodyPr>
          <a:lstStyle/>
          <a:p>
            <a:pPr indent="0" lvl="0" marL="0" rtl="0" algn="ctr">
              <a:spcBef>
                <a:spcPts val="0"/>
              </a:spcBef>
              <a:spcAft>
                <a:spcPts val="0"/>
              </a:spcAft>
              <a:buNone/>
            </a:pPr>
            <a:r>
              <a:rPr lang="en-GB" sz="3100">
                <a:solidFill>
                  <a:schemeClr val="lt1"/>
                </a:solidFill>
                <a:latin typeface="Roboto"/>
                <a:ea typeface="Roboto"/>
                <a:cs typeface="Roboto"/>
                <a:sym typeface="Roboto"/>
              </a:rPr>
              <a:t>Case Set-up</a:t>
            </a:r>
            <a:endParaRPr sz="3100">
              <a:solidFill>
                <a:schemeClr val="lt1"/>
              </a:solidFill>
              <a:latin typeface="Roboto"/>
              <a:ea typeface="Roboto"/>
              <a:cs typeface="Roboto"/>
              <a:sym typeface="Roboto"/>
            </a:endParaRPr>
          </a:p>
          <a:p>
            <a:pPr indent="0" lvl="0" marL="0" rtl="0" algn="ctr">
              <a:spcBef>
                <a:spcPts val="0"/>
              </a:spcBef>
              <a:spcAft>
                <a:spcPts val="0"/>
              </a:spcAft>
              <a:buNone/>
            </a:pPr>
            <a:r>
              <a:t/>
            </a:r>
            <a:endParaRPr sz="2800">
              <a:solidFill>
                <a:schemeClr val="lt1"/>
              </a:solidFill>
              <a:latin typeface="Roboto"/>
              <a:ea typeface="Roboto"/>
              <a:cs typeface="Roboto"/>
              <a:sym typeface="Roboto"/>
            </a:endParaRPr>
          </a:p>
          <a:p>
            <a:pPr indent="0" lvl="0" marL="0" rtl="0" algn="ctr">
              <a:spcBef>
                <a:spcPts val="0"/>
              </a:spcBef>
              <a:spcAft>
                <a:spcPts val="0"/>
              </a:spcAft>
              <a:buNone/>
            </a:pPr>
            <a:r>
              <a:t/>
            </a:r>
            <a:endParaRPr sz="2800">
              <a:solidFill>
                <a:schemeClr val="lt1"/>
              </a:solidFill>
              <a:latin typeface="Roboto"/>
              <a:ea typeface="Roboto"/>
              <a:cs typeface="Roboto"/>
              <a:sym typeface="Roboto"/>
            </a:endParaRPr>
          </a:p>
        </p:txBody>
      </p:sp>
      <p:sp>
        <p:nvSpPr>
          <p:cNvPr id="249" name="Google Shape;249;p39"/>
          <p:cNvSpPr txBox="1"/>
          <p:nvPr>
            <p:ph idx="1" type="body"/>
          </p:nvPr>
        </p:nvSpPr>
        <p:spPr>
          <a:xfrm>
            <a:off x="412650" y="658425"/>
            <a:ext cx="8211900" cy="1267800"/>
          </a:xfrm>
          <a:prstGeom prst="rect">
            <a:avLst/>
          </a:prstGeom>
        </p:spPr>
        <p:txBody>
          <a:bodyPr anchorCtr="0" anchor="t" bIns="34275" lIns="68575" spcFirstLastPara="1" rIns="68575" wrap="square" tIns="34275">
            <a:noAutofit/>
          </a:bodyPr>
          <a:lstStyle/>
          <a:p>
            <a:pPr indent="0" lvl="0" marL="0" rtl="0" algn="ctr">
              <a:lnSpc>
                <a:spcPct val="100000"/>
              </a:lnSpc>
              <a:spcBef>
                <a:spcPts val="800"/>
              </a:spcBef>
              <a:spcAft>
                <a:spcPts val="0"/>
              </a:spcAft>
              <a:buNone/>
            </a:pPr>
            <a:r>
              <a:rPr lang="en-GB" sz="1800"/>
              <a:t>  </a:t>
            </a:r>
            <a:r>
              <a:rPr lang="en-GB" sz="1800"/>
              <a:t>A = 0.06 m ; Width of tank = 0.6 m  ; Height of tank= 0.3m  </a:t>
            </a:r>
            <a:endParaRPr sz="1800"/>
          </a:p>
          <a:p>
            <a:pPr indent="0" lvl="0" marL="0" rtl="0" algn="ctr">
              <a:spcBef>
                <a:spcPts val="800"/>
              </a:spcBef>
              <a:spcAft>
                <a:spcPts val="0"/>
              </a:spcAft>
              <a:buNone/>
            </a:pPr>
            <a:r>
              <a:rPr lang="en-GB" sz="1800"/>
              <a:t>Height at which pressure is measured=  0.05 m </a:t>
            </a:r>
            <a:endParaRPr sz="1800"/>
          </a:p>
          <a:p>
            <a:pPr indent="0" lvl="0" marL="0" rtl="0" algn="ctr">
              <a:lnSpc>
                <a:spcPct val="100000"/>
              </a:lnSpc>
              <a:spcBef>
                <a:spcPts val="800"/>
              </a:spcBef>
              <a:spcAft>
                <a:spcPts val="0"/>
              </a:spcAft>
              <a:buNone/>
            </a:pPr>
            <a:r>
              <a:rPr lang="en-GB" sz="1800"/>
              <a:t>Height upto water is filled = 0.06 m </a:t>
            </a:r>
            <a:endParaRPr sz="1800"/>
          </a:p>
          <a:p>
            <a:pPr indent="0" lvl="0" marL="0" rtl="0" algn="ctr">
              <a:lnSpc>
                <a:spcPct val="100000"/>
              </a:lnSpc>
              <a:spcBef>
                <a:spcPts val="800"/>
              </a:spcBef>
              <a:spcAft>
                <a:spcPts val="0"/>
              </a:spcAft>
              <a:buNone/>
            </a:pPr>
            <a:r>
              <a:t/>
            </a:r>
            <a:endParaRPr/>
          </a:p>
        </p:txBody>
      </p:sp>
      <p:pic>
        <p:nvPicPr>
          <p:cNvPr id="250" name="Google Shape;250;p39"/>
          <p:cNvPicPr preferRelativeResize="0"/>
          <p:nvPr/>
        </p:nvPicPr>
        <p:blipFill>
          <a:blip r:embed="rId3">
            <a:alphaModFix/>
          </a:blip>
          <a:stretch>
            <a:fillRect/>
          </a:stretch>
        </p:blipFill>
        <p:spPr>
          <a:xfrm>
            <a:off x="279750" y="1881350"/>
            <a:ext cx="4716000" cy="3115375"/>
          </a:xfrm>
          <a:prstGeom prst="rect">
            <a:avLst/>
          </a:prstGeom>
          <a:noFill/>
          <a:ln>
            <a:noFill/>
          </a:ln>
        </p:spPr>
      </p:pic>
      <p:sp>
        <p:nvSpPr>
          <p:cNvPr id="251" name="Google Shape;251;p39"/>
          <p:cNvSpPr txBox="1"/>
          <p:nvPr/>
        </p:nvSpPr>
        <p:spPr>
          <a:xfrm>
            <a:off x="5112675" y="1803050"/>
            <a:ext cx="3940200" cy="3165600"/>
          </a:xfrm>
          <a:prstGeom prst="rect">
            <a:avLst/>
          </a:prstGeom>
          <a:noFill/>
          <a:ln>
            <a:noFill/>
          </a:ln>
        </p:spPr>
        <p:txBody>
          <a:bodyPr anchorCtr="0" anchor="t" bIns="91425" lIns="91425" spcFirstLastPara="1" rIns="91425" wrap="square" tIns="91425">
            <a:spAutoFit/>
          </a:bodyPr>
          <a:lstStyle/>
          <a:p>
            <a:pPr indent="0" lvl="0" marL="0" rtl="0" algn="l">
              <a:spcBef>
                <a:spcPts val="800"/>
              </a:spcBef>
              <a:spcAft>
                <a:spcPts val="0"/>
              </a:spcAft>
              <a:buNone/>
            </a:pPr>
            <a:r>
              <a:rPr lang="en-GB" sz="1700">
                <a:solidFill>
                  <a:schemeClr val="lt1"/>
                </a:solidFill>
                <a:latin typeface="Century Gothic"/>
                <a:ea typeface="Century Gothic"/>
                <a:cs typeface="Century Gothic"/>
                <a:sym typeface="Century Gothic"/>
              </a:rPr>
              <a:t>For simple sloshing case we are taking no. of particles in x direction for three different cases as 100, 130 and 200 to generate the pressure plot at the left corner.</a:t>
            </a:r>
            <a:endParaRPr sz="1700">
              <a:solidFill>
                <a:schemeClr val="lt1"/>
              </a:solidFill>
              <a:latin typeface="Century Gothic"/>
              <a:ea typeface="Century Gothic"/>
              <a:cs typeface="Century Gothic"/>
              <a:sym typeface="Century Gothic"/>
            </a:endParaRPr>
          </a:p>
          <a:p>
            <a:pPr indent="0" lvl="0" marL="0" rtl="0" algn="l">
              <a:spcBef>
                <a:spcPts val="800"/>
              </a:spcBef>
              <a:spcAft>
                <a:spcPts val="0"/>
              </a:spcAft>
              <a:buNone/>
            </a:pPr>
            <a:r>
              <a:rPr lang="en-GB" sz="1700">
                <a:solidFill>
                  <a:schemeClr val="lt1"/>
                </a:solidFill>
                <a:latin typeface="Century Gothic"/>
                <a:ea typeface="Century Gothic"/>
                <a:cs typeface="Century Gothic"/>
                <a:sym typeface="Century Gothic"/>
              </a:rPr>
              <a:t>For the baffle cases we have taken three different </a:t>
            </a:r>
            <a:r>
              <a:rPr lang="en-GB" sz="1700">
                <a:solidFill>
                  <a:schemeClr val="lt1"/>
                </a:solidFill>
                <a:latin typeface="Century Gothic"/>
                <a:ea typeface="Century Gothic"/>
                <a:cs typeface="Century Gothic"/>
                <a:sym typeface="Century Gothic"/>
              </a:rPr>
              <a:t>height</a:t>
            </a:r>
            <a:r>
              <a:rPr lang="en-GB" sz="1700">
                <a:solidFill>
                  <a:schemeClr val="lt1"/>
                </a:solidFill>
                <a:latin typeface="Century Gothic"/>
                <a:ea typeface="Century Gothic"/>
                <a:cs typeface="Century Gothic"/>
                <a:sym typeface="Century Gothic"/>
              </a:rPr>
              <a:t> of baffle as 0.048m , 0.024 m and 0.012 m to </a:t>
            </a:r>
            <a:r>
              <a:rPr lang="en-GB" sz="1700">
                <a:solidFill>
                  <a:schemeClr val="lt1"/>
                </a:solidFill>
                <a:latin typeface="Century Gothic"/>
                <a:ea typeface="Century Gothic"/>
                <a:cs typeface="Century Gothic"/>
                <a:sym typeface="Century Gothic"/>
              </a:rPr>
              <a:t>generate</a:t>
            </a:r>
            <a:r>
              <a:rPr lang="en-GB" sz="1700">
                <a:solidFill>
                  <a:schemeClr val="lt1"/>
                </a:solidFill>
                <a:latin typeface="Century Gothic"/>
                <a:ea typeface="Century Gothic"/>
                <a:cs typeface="Century Gothic"/>
                <a:sym typeface="Century Gothic"/>
              </a:rPr>
              <a:t> the pressure and compare it with the </a:t>
            </a:r>
            <a:r>
              <a:rPr lang="en-GB" sz="1700">
                <a:solidFill>
                  <a:schemeClr val="lt1"/>
                </a:solidFill>
                <a:latin typeface="Century Gothic"/>
                <a:ea typeface="Century Gothic"/>
                <a:cs typeface="Century Gothic"/>
                <a:sym typeface="Century Gothic"/>
              </a:rPr>
              <a:t>experimental</a:t>
            </a:r>
            <a:r>
              <a:rPr lang="en-GB" sz="1700">
                <a:solidFill>
                  <a:schemeClr val="lt1"/>
                </a:solidFill>
                <a:latin typeface="Century Gothic"/>
                <a:ea typeface="Century Gothic"/>
                <a:cs typeface="Century Gothic"/>
                <a:sym typeface="Century Gothic"/>
              </a:rPr>
              <a:t> data.</a:t>
            </a:r>
            <a:endParaRPr sz="1600">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xmlns:r="http://schemas.openxmlformats.org/officeDocument/2006/relationships"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